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31"/>
  </p:notesMasterIdLst>
  <p:handoutMasterIdLst>
    <p:handoutMasterId r:id="rId32"/>
  </p:handoutMasterIdLst>
  <p:sldIdLst>
    <p:sldId id="256" r:id="rId4"/>
    <p:sldId id="280" r:id="rId5"/>
    <p:sldId id="338" r:id="rId6"/>
    <p:sldId id="344" r:id="rId7"/>
    <p:sldId id="337" r:id="rId8"/>
    <p:sldId id="341" r:id="rId9"/>
    <p:sldId id="342" r:id="rId10"/>
    <p:sldId id="327" r:id="rId11"/>
    <p:sldId id="343" r:id="rId12"/>
    <p:sldId id="331" r:id="rId13"/>
    <p:sldId id="332" r:id="rId14"/>
    <p:sldId id="333" r:id="rId15"/>
    <p:sldId id="368" r:id="rId16"/>
    <p:sldId id="369" r:id="rId17"/>
    <p:sldId id="370" r:id="rId18"/>
    <p:sldId id="330" r:id="rId19"/>
    <p:sldId id="328" r:id="rId20"/>
    <p:sldId id="329" r:id="rId21"/>
    <p:sldId id="349" r:id="rId22"/>
    <p:sldId id="345" r:id="rId23"/>
    <p:sldId id="346" r:id="rId24"/>
    <p:sldId id="347" r:id="rId25"/>
    <p:sldId id="348" r:id="rId26"/>
    <p:sldId id="335" r:id="rId27"/>
    <p:sldId id="336" r:id="rId28"/>
    <p:sldId id="340" r:id="rId29"/>
    <p:sldId id="353" r:id="rId30"/>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011"/>
    <p:restoredTop sz="94660"/>
  </p:normalViewPr>
  <p:slideViewPr>
    <p:cSldViewPr snapToGrid="0" showGuides="1">
      <p:cViewPr varScale="1">
        <p:scale>
          <a:sx n="89" d="100"/>
          <a:sy n="89" d="100"/>
        </p:scale>
        <p:origin x="-63" y="-126"/>
      </p:cViewPr>
      <p:guideLst>
        <p:guide orient="horz" pos="2160"/>
        <p:guide pos="3840"/>
      </p:guideLst>
    </p:cSldViewPr>
  </p:slideViewPr>
  <p:notesTextViewPr>
    <p:cViewPr>
      <p:scale>
        <a:sx n="1" d="1"/>
        <a:sy n="1" d="1"/>
      </p:scale>
      <p:origin x="0" y="0"/>
    </p:cViewPr>
  </p:notesTextViewPr>
  <p:sorterViewPr showFormatting="0">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notesMaster" Target="notesMasters/notesMaster1.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10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Date Placeholder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Date Placeholder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Date Placeholder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Date Placeholder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B3838"/>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0" indent="-22860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B3838"/>
        </a:solidFill>
        <a:effectLst/>
      </p:bgPr>
    </p:bg>
    <p:spTree>
      <p:nvGrpSpPr>
        <p:cNvPr id="1" name=""/>
        <p:cNvGrpSpPr/>
        <p:nvPr/>
      </p:nvGrpSpPr>
      <p:grpSpPr/>
      <p:sp>
        <p:nvSpPr>
          <p:cNvPr id="2050"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文本占位符 2"/>
          <p:cNvSpPr>
            <a:spLocks noGrp="1"/>
          </p:cNvSpPr>
          <p:nvPr>
            <p:ph type="body"/>
          </p:nvPr>
        </p:nvSpPr>
        <p:spPr>
          <a:xfrm>
            <a:off x="838200" y="1825625"/>
            <a:ext cx="10515600" cy="4351338"/>
          </a:xfrm>
          <a:prstGeom prst="rect">
            <a:avLst/>
          </a:prstGeom>
          <a:noFill/>
          <a:ln w="9525">
            <a:noFill/>
          </a:ln>
        </p:spPr>
        <p:txBody>
          <a:bodyPr anchor="t"/>
          <a:p>
            <a:pPr lvl="0" indent="-22860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Mefre7/Gradution-Projext&#13;"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等腰三角形 3"/>
          <p:cNvSpPr/>
          <p:nvPr/>
        </p:nvSpPr>
        <p:spPr>
          <a:xfrm flipV="1">
            <a:off x="3128963" y="1030288"/>
            <a:ext cx="5934075" cy="5013325"/>
          </a:xfrm>
          <a:prstGeom prst="triangle">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文本框 5"/>
          <p:cNvSpPr txBox="1"/>
          <p:nvPr/>
        </p:nvSpPr>
        <p:spPr>
          <a:xfrm>
            <a:off x="1692910" y="871855"/>
            <a:ext cx="8939530" cy="3535045"/>
          </a:xfrm>
          <a:prstGeom prst="rect">
            <a:avLst/>
          </a:prstGeom>
          <a:solidFill>
            <a:schemeClr val="bg2">
              <a:lumMod val="25000"/>
            </a:schemeClr>
          </a:solidFill>
        </p:spPr>
        <p:txBody>
          <a:bodyPr wrap="square">
            <a:noAutofit/>
          </a:bodyPr>
          <a:lstStyle/>
          <a:p>
            <a:pPr marR="0" algn="ctr" defTabSz="914400" fontAlgn="auto">
              <a:spcBef>
                <a:spcPts val="0"/>
              </a:spcBef>
              <a:spcAft>
                <a:spcPts val="0"/>
              </a:spcAft>
              <a:buClrTx/>
              <a:buSzTx/>
              <a:defRPr/>
            </a:pPr>
            <a:r>
              <a:rPr kumimoji="0" lang="en-US" altLang="zh-CN" sz="6600" b="1" kern="1200" cap="all" spc="0" normalizeH="0" baseline="0" noProof="0" dirty="0">
                <a:solidFill>
                  <a:srgbClr val="FFC000"/>
                </a:solidFill>
                <a:latin typeface="Calibri" panose="020F0502020204030204" pitchFamily="34" charset="0"/>
                <a:ea typeface="SimSun" panose="02010600030101010101" pitchFamily="2" charset="-122"/>
                <a:cs typeface="+mn-cs"/>
                <a:sym typeface="+mn-ea"/>
              </a:rPr>
              <a:t>Automation Excersices website testing</a:t>
            </a:r>
            <a:endParaRPr kumimoji="0" lang="zh-CN" altLang="en-US" sz="6600" b="1" kern="1200" cap="none" spc="1500" normalizeH="0" baseline="0" noProof="0" dirty="0">
              <a:solidFill>
                <a:srgbClr val="FFC000"/>
              </a:solidFill>
              <a:latin typeface="Microsoft YaHei" panose="020B0503020204020204" pitchFamily="34" charset="-122"/>
              <a:ea typeface="Microsoft YaHei" panose="020B0503020204020204" pitchFamily="34" charset="-122"/>
              <a:cs typeface="+mn-cs"/>
              <a:sym typeface="+mn-ea"/>
            </a:endParaRPr>
          </a:p>
        </p:txBody>
      </p:sp>
      <p:cxnSp>
        <p:nvCxnSpPr>
          <p:cNvPr id="10" name="直接连接符 9"/>
          <p:cNvCxnSpPr/>
          <p:nvPr/>
        </p:nvCxnSpPr>
        <p:spPr>
          <a:xfrm flipV="1">
            <a:off x="-1320800" y="4953000"/>
            <a:ext cx="4535488" cy="2619375"/>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9809163" y="-174625"/>
            <a:ext cx="2154238" cy="1243013"/>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87350" y="4879975"/>
            <a:ext cx="1854200" cy="1069975"/>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1245850" y="223838"/>
            <a:ext cx="2147888" cy="1239838"/>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1" fill="hold" nodeType="withEffect">
                                  <p:stCondLst>
                                    <p:cond delay="10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600"/>
                            </p:stCondLst>
                            <p:childTnLst>
                              <p:par>
                                <p:cTn id="18" presetID="21" presetClass="entr" presetSubtype="3"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3)">
                                      <p:cBhvr>
                                        <p:cTn id="20" dur="750"/>
                                        <p:tgtEl>
                                          <p:spTgt spid="4"/>
                                        </p:tgtEl>
                                      </p:cBhvr>
                                    </p:animEffect>
                                  </p:childTnLst>
                                </p:cTn>
                              </p:par>
                            </p:childTnLst>
                          </p:cTn>
                        </p:par>
                        <p:par>
                          <p:cTn id="21" fill="hold">
                            <p:stCondLst>
                              <p:cond delay="1600"/>
                            </p:stCondLst>
                            <p:childTnLst>
                              <p:par>
                                <p:cTn id="22" presetID="53" presetClass="entr" presetSubtype="528" fill="hold" grpId="0" nodeType="afterEffect">
                                  <p:stCondLst>
                                    <p:cond delay="0"/>
                                  </p:stCondLst>
                                  <p:iterate type="lt">
                                    <p:tmPct val="20000"/>
                                  </p:iterate>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000000"/>
                                          </p:val>
                                        </p:tav>
                                        <p:tav tm="100000">
                                          <p:val>
                                            <p:strVal val="#ppt_w"/>
                                          </p:val>
                                        </p:tav>
                                      </p:tavLst>
                                    </p:anim>
                                    <p:anim calcmode="lin" valueType="num">
                                      <p:cBhvr>
                                        <p:cTn id="25" dur="500" fill="hold"/>
                                        <p:tgtEl>
                                          <p:spTgt spid="6"/>
                                        </p:tgtEl>
                                        <p:attrNameLst>
                                          <p:attrName>ppt_h</p:attrName>
                                        </p:attrNameLst>
                                      </p:cBhvr>
                                      <p:tavLst>
                                        <p:tav tm="0">
                                          <p:val>
                                            <p:fltVal val="0.000000"/>
                                          </p:val>
                                        </p:tav>
                                        <p:tav tm="100000">
                                          <p:val>
                                            <p:strVal val="#ppt_h"/>
                                          </p:val>
                                        </p:tav>
                                      </p:tavLst>
                                    </p:anim>
                                    <p:animEffect transition="in" filter="fade">
                                      <p:cBhvr>
                                        <p:cTn id="26" dur="500"/>
                                        <p:tgtEl>
                                          <p:spTgt spid="6"/>
                                        </p:tgtEl>
                                      </p:cBhvr>
                                    </p:animEffect>
                                    <p:anim calcmode="lin" valueType="num">
                                      <p:cBhvr>
                                        <p:cTn id="27" dur="500" fill="hold"/>
                                        <p:tgtEl>
                                          <p:spTgt spid="6"/>
                                        </p:tgtEl>
                                        <p:attrNameLst>
                                          <p:attrName>ppt_x</p:attrName>
                                        </p:attrNameLst>
                                      </p:cBhvr>
                                      <p:tavLst>
                                        <p:tav tm="0">
                                          <p:val>
                                            <p:fltVal val="0.500000"/>
                                          </p:val>
                                        </p:tav>
                                        <p:tav tm="100000">
                                          <p:val>
                                            <p:strVal val="#ppt_x"/>
                                          </p:val>
                                        </p:tav>
                                      </p:tavLst>
                                    </p:anim>
                                    <p:anim calcmode="lin" valueType="num">
                                      <p:cBhvr>
                                        <p:cTn id="28" dur="500" fill="hold"/>
                                        <p:tgtEl>
                                          <p:spTgt spid="6"/>
                                        </p:tgtEl>
                                        <p:attrNameLst>
                                          <p:attrName>ppt_y</p:attrName>
                                        </p:attrNameLst>
                                      </p:cBhvr>
                                      <p:tavLst>
                                        <p:tav tm="0">
                                          <p:val>
                                            <p:fltVal val="0.500000"/>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6200" y="75565"/>
            <a:ext cx="12044045" cy="66744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21920" y="161925"/>
            <a:ext cx="11807190" cy="65011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0170" y="86360"/>
            <a:ext cx="12000230" cy="66840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WhatsApp Image 2024.PNG"/>
          <p:cNvPicPr>
            <a:picLocks noChangeAspect="1"/>
          </p:cNvPicPr>
          <p:nvPr/>
        </p:nvPicPr>
        <p:blipFill>
          <a:blip r:embed="rId1"/>
          <a:srcRect t="14185" b="6667"/>
          <a:stretch>
            <a:fillRect/>
          </a:stretch>
        </p:blipFill>
        <p:spPr>
          <a:xfrm>
            <a:off x="0" y="972820"/>
            <a:ext cx="12192000" cy="54279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WhatsApp Image 2024-10.PNG"/>
          <p:cNvPicPr>
            <a:picLocks noChangeAspect="1"/>
          </p:cNvPicPr>
          <p:nvPr/>
        </p:nvPicPr>
        <p:blipFill>
          <a:blip r:embed="rId1"/>
          <a:srcRect t="14315" r="823" b="7417"/>
          <a:stretch>
            <a:fillRect/>
          </a:stretch>
        </p:blipFill>
        <p:spPr>
          <a:xfrm>
            <a:off x="0" y="981710"/>
            <a:ext cx="12091670" cy="5367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WhatsApp Image 2024-10-23.PNG"/>
          <p:cNvPicPr>
            <a:picLocks noChangeAspect="1"/>
          </p:cNvPicPr>
          <p:nvPr/>
        </p:nvPicPr>
        <p:blipFill>
          <a:blip r:embed="rId1"/>
          <a:srcRect t="14185" b="8046"/>
          <a:stretch>
            <a:fillRect/>
          </a:stretch>
        </p:blipFill>
        <p:spPr>
          <a:xfrm>
            <a:off x="0" y="972820"/>
            <a:ext cx="12192000" cy="53333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p:txBody>
          <a:bodyPr/>
          <a:p>
            <a:r>
              <a:rPr lang="en-US" altLang="zh-CN" b="1" cap="all" noProof="0" dirty="0">
                <a:solidFill>
                  <a:srgbClr val="FFC000"/>
                </a:solidFill>
                <a:latin typeface="Calibri" panose="020F0502020204030204" pitchFamily="34" charset="0"/>
                <a:ea typeface="SimSun" panose="02010600030101010101" pitchFamily="2" charset="-122"/>
                <a:cs typeface="+mn-cs"/>
                <a:sym typeface="+mn-ea"/>
              </a:rPr>
              <a:t>Automation Testing</a:t>
            </a:r>
            <a:endParaRPr lang="en-US"/>
          </a:p>
        </p:txBody>
      </p:sp>
      <p:sp>
        <p:nvSpPr>
          <p:cNvPr id="3" name="Content Placeholder 2"/>
          <p:cNvSpPr>
            <a:spLocks noGrp="1"/>
          </p:cNvSpPr>
          <p:nvPr>
            <p:ph idx="1"/>
          </p:nvPr>
        </p:nvSpPr>
        <p:spPr/>
        <p:txBody>
          <a:bodyPr/>
          <a:p>
            <a:pPr marL="0" indent="0">
              <a:buNone/>
            </a:pPr>
            <a:r>
              <a:rPr lang="en-US" sz="4000"/>
              <a:t>We use Seilinum JAVA with InteliiJ to run the automation testing.</a:t>
            </a:r>
            <a:endParaRPr lang="en-US" sz="4000"/>
          </a:p>
          <a:p>
            <a:pPr marL="0" indent="0">
              <a:buNone/>
            </a:pPr>
            <a:r>
              <a:rPr lang="en-US" sz="4000"/>
              <a:t>The Next Slide will show the Code for Automation </a:t>
            </a:r>
            <a:endParaRPr lang="en-US" sz="4000"/>
          </a:p>
          <a:p>
            <a:pPr marL="0" indent="0">
              <a:buNone/>
            </a:pPr>
            <a:r>
              <a:rPr lang="en-US" sz="4000"/>
              <a:t>testing to the website ..</a:t>
            </a:r>
            <a:endParaRPr lang="en-US" sz="4000"/>
          </a:p>
          <a:p>
            <a:endParaRPr lang="en-US" sz="4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3025" y="108585"/>
            <a:ext cx="12045950" cy="66732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7945" y="65405"/>
            <a:ext cx="11961495" cy="66808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16"/>
          <p:cNvSpPr txBox="1"/>
          <p:nvPr/>
        </p:nvSpPr>
        <p:spPr>
          <a:xfrm>
            <a:off x="735330" y="1831975"/>
            <a:ext cx="10721340" cy="1014730"/>
          </a:xfrm>
          <a:prstGeom prst="rect">
            <a:avLst/>
          </a:prstGeom>
          <a:noFill/>
          <a:ln w="9525">
            <a:noFill/>
          </a:ln>
        </p:spPr>
        <p:txBody>
          <a:bodyPr wrap="none" anchor="t">
            <a:spAutoFit/>
          </a:bodyPr>
          <a:p>
            <a:pPr algn="ctr"/>
            <a:r>
              <a:rPr lang="en-US" altLang="zh-CN" sz="6000" b="1" dirty="0">
                <a:solidFill>
                  <a:schemeClr val="bg1"/>
                </a:solidFill>
                <a:latin typeface="Arial" panose="020B0604020202020204" pitchFamily="34" charset="0"/>
                <a:ea typeface="SimSun" panose="02010600030101010101" pitchFamily="2" charset="-122"/>
              </a:rPr>
              <a:t>Link of the Project on GitHub</a:t>
            </a:r>
            <a:endParaRPr lang="zh-CN" altLang="en-US" sz="6000" b="1" dirty="0">
              <a:solidFill>
                <a:schemeClr val="bg1"/>
              </a:solidFill>
              <a:latin typeface="Arial" panose="020B0604020202020204" pitchFamily="34" charset="0"/>
              <a:ea typeface="Arial" panose="020B0604020202020204" pitchFamily="34" charset="0"/>
            </a:endParaRPr>
          </a:p>
        </p:txBody>
      </p:sp>
      <p:sp>
        <p:nvSpPr>
          <p:cNvPr id="34" name="矩形 33"/>
          <p:cNvSpPr/>
          <p:nvPr/>
        </p:nvSpPr>
        <p:spPr>
          <a:xfrm>
            <a:off x="1290320" y="2990850"/>
            <a:ext cx="9284335" cy="628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sym typeface="+mn-ea"/>
                <a:hlinkClick r:id="rId1" action="ppaction://hlinkfile"/>
              </a:rPr>
              <a:t>https://github.com/Mefre7/Gradution-Projext</a:t>
            </a:r>
            <a:endParaRPr kumimoji="0" lang="en-US" altLang="zh-CN" sz="3200" b="1" i="0" u="none" strike="noStrike" kern="1200" cap="none" spc="0" normalizeH="0" baseline="0" noProof="0" dirty="0">
              <a:ln>
                <a:noFill/>
              </a:ln>
              <a:solidFill>
                <a:schemeClr val="lt1"/>
              </a:solidFill>
              <a:effectLst/>
              <a:uLnTx/>
              <a:uFillTx/>
              <a:latin typeface="Arial" panose="020B0604020202020204" pitchFamily="34" charset="0"/>
              <a:ea typeface="+mn-ea"/>
              <a:cs typeface="Arial" panose="020B0604020202020204" pitchFamily="34" charset="0"/>
              <a:sym typeface="+mn-ea"/>
            </a:endParaRPr>
          </a:p>
        </p:txBody>
      </p:sp>
      <p:cxnSp>
        <p:nvCxnSpPr>
          <p:cNvPr id="35" name="直接连接符 34"/>
          <p:cNvCxnSpPr/>
          <p:nvPr/>
        </p:nvCxnSpPr>
        <p:spPr>
          <a:xfrm>
            <a:off x="8763000" y="3305175"/>
            <a:ext cx="3429000" cy="0"/>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0800000">
            <a:off x="0" y="3305175"/>
            <a:ext cx="3429000" cy="0"/>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iterate type="lt">
                                    <p:tmPct val="15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6*min(max(#ppt_w*#ppt_h,.3),1)-7.4)/-.7*#ppt_w"/>
                                          </p:val>
                                        </p:tav>
                                        <p:tav tm="100000">
                                          <p:val>
                                            <p:strVal val="#ppt_w"/>
                                          </p:val>
                                        </p:tav>
                                      </p:tavLst>
                                    </p:anim>
                                    <p:anim calcmode="lin" valueType="num">
                                      <p:cBhvr>
                                        <p:cTn id="8" dur="500" fill="hold"/>
                                        <p:tgtEl>
                                          <p:spTgt spid="17"/>
                                        </p:tgtEl>
                                        <p:attrNameLst>
                                          <p:attrName>ppt_h</p:attrName>
                                        </p:attrNameLst>
                                      </p:cBhvr>
                                      <p:tavLst>
                                        <p:tav tm="0">
                                          <p:val>
                                            <p:strVal val="(6*min(max(#ppt_w*#ppt_h,.3),1)-7.4)/-.7*#ppt_h"/>
                                          </p:val>
                                        </p:tav>
                                        <p:tav tm="100000">
                                          <p:val>
                                            <p:strVal val="#ppt_h"/>
                                          </p:val>
                                        </p:tav>
                                      </p:tavLst>
                                    </p:anim>
                                    <p:anim calcmode="lin" valueType="num">
                                      <p:cBhvr>
                                        <p:cTn id="9" dur="500" fill="hold"/>
                                        <p:tgtEl>
                                          <p:spTgt spid="17"/>
                                        </p:tgtEl>
                                        <p:attrNameLst>
                                          <p:attrName>ppt_x</p:attrName>
                                        </p:attrNameLst>
                                      </p:cBhvr>
                                      <p:tavLst>
                                        <p:tav tm="0">
                                          <p:val>
                                            <p:fltVal val="0.500000"/>
                                          </p:val>
                                        </p:tav>
                                        <p:tav tm="100000">
                                          <p:val>
                                            <p:strVal val="#ppt_x"/>
                                          </p:val>
                                        </p:tav>
                                      </p:tavLst>
                                    </p:anim>
                                    <p:anim calcmode="lin" valueType="num">
                                      <p:cBhvr>
                                        <p:cTn id="10" dur="500" fill="hold"/>
                                        <p:tgtEl>
                                          <p:spTgt spid="17"/>
                                        </p:tgtEl>
                                        <p:attrNameLst>
                                          <p:attrName>ppt_y</p:attrName>
                                        </p:attrNameLst>
                                      </p:cBhvr>
                                      <p:tavLst>
                                        <p:tav tm="0">
                                          <p:val>
                                            <p:strVal val="1+(6*min(max(#ppt_w*#ppt_h,.3),1)-7.4)/-.7*#ppt_h/2"/>
                                          </p:val>
                                        </p:tav>
                                        <p:tav tm="100000">
                                          <p:val>
                                            <p:strVal val="#ppt_y"/>
                                          </p:val>
                                        </p:tav>
                                      </p:tavLst>
                                    </p:anim>
                                  </p:childTnLst>
                                </p:cTn>
                              </p:par>
                              <p:par>
                                <p:cTn id="11" presetID="22" presetClass="entr" presetSubtype="8" fill="hold" nodeType="withEffect">
                                  <p:stCondLst>
                                    <p:cond delay="125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par>
                                <p:cTn id="14" presetID="22" presetClass="entr" presetSubtype="2" fill="hold" nodeType="withEffect">
                                  <p:stCondLst>
                                    <p:cond delay="125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par>
                          <p:cTn id="17" fill="hold">
                            <p:stCondLst>
                              <p:cond delay="0"/>
                            </p:stCondLst>
                            <p:childTnLst>
                              <p:par>
                                <p:cTn id="18" presetID="16" presetClass="entr" presetSubtype="2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barn(inVertical)">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p:cNvPicPr>
            <a:picLocks noChangeAspect="1"/>
          </p:cNvPicPr>
          <p:nvPr/>
        </p:nvPicPr>
        <p:blipFill rotWithShape="1">
          <a:blip r:embed="rId1" cstate="print">
            <a:duotone>
              <a:schemeClr val="accent1">
                <a:shade val="45000"/>
                <a:satMod val="135000"/>
              </a:schemeClr>
              <a:prstClr val="white"/>
            </a:duotone>
          </a:blip>
          <a:srcRect l="937" t="29471" b="14242"/>
          <a:stretch>
            <a:fillRect/>
          </a:stretch>
        </p:blipFill>
        <p:spPr>
          <a:xfrm>
            <a:off x="0" y="416473"/>
            <a:ext cx="12192000" cy="1280994"/>
          </a:xfrm>
          <a:prstGeom prst="rect">
            <a:avLst/>
          </a:prstGeom>
        </p:spPr>
      </p:pic>
      <p:grpSp>
        <p:nvGrpSpPr>
          <p:cNvPr id="2" name="组合 7"/>
          <p:cNvGrpSpPr/>
          <p:nvPr/>
        </p:nvGrpSpPr>
        <p:grpSpPr>
          <a:xfrm>
            <a:off x="3771900" y="495300"/>
            <a:ext cx="4648200" cy="1200150"/>
            <a:chOff x="3629935" y="974610"/>
            <a:chExt cx="4647427" cy="1200329"/>
          </a:xfrm>
        </p:grpSpPr>
        <p:sp>
          <p:nvSpPr>
            <p:cNvPr id="6" name="矩形 5"/>
            <p:cNvSpPr/>
            <p:nvPr/>
          </p:nvSpPr>
          <p:spPr>
            <a:xfrm>
              <a:off x="4294987" y="1215946"/>
              <a:ext cx="3306212" cy="709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2" name="文本框 6"/>
            <p:cNvSpPr txBox="1"/>
            <p:nvPr/>
          </p:nvSpPr>
          <p:spPr>
            <a:xfrm>
              <a:off x="3629935" y="974610"/>
              <a:ext cx="4647427" cy="1200329"/>
            </a:xfrm>
            <a:prstGeom prst="rect">
              <a:avLst/>
            </a:prstGeom>
            <a:noFill/>
            <a:ln w="9525">
              <a:noFill/>
            </a:ln>
          </p:spPr>
          <p:txBody>
            <a:bodyPr wrap="none" anchor="t">
              <a:spAutoFit/>
            </a:bodyPr>
            <a:p>
              <a:pPr algn="ctr"/>
              <a:r>
                <a:rPr lang="en-US" altLang="zh-CN" sz="7200" b="1" dirty="0">
                  <a:solidFill>
                    <a:schemeClr val="bg1"/>
                  </a:solidFill>
                  <a:latin typeface="AMGDT"/>
                  <a:ea typeface="SimSun" panose="02010600030101010101" pitchFamily="2" charset="-122"/>
                </a:rPr>
                <a:t>CONTENT</a:t>
              </a:r>
              <a:endParaRPr lang="zh-CN" altLang="en-US" sz="8000" b="1" dirty="0">
                <a:solidFill>
                  <a:schemeClr val="bg1"/>
                </a:solidFill>
                <a:latin typeface="AMGDT"/>
                <a:ea typeface="Arial" panose="020B0604020202020204" pitchFamily="34" charset="0"/>
              </a:endParaRPr>
            </a:p>
          </p:txBody>
        </p:sp>
      </p:grpSp>
      <p:sp>
        <p:nvSpPr>
          <p:cNvPr id="9" name="文本框 8"/>
          <p:cNvSpPr txBox="1"/>
          <p:nvPr/>
        </p:nvSpPr>
        <p:spPr>
          <a:xfrm>
            <a:off x="847725" y="2617788"/>
            <a:ext cx="492125" cy="829945"/>
          </a:xfrm>
          <a:prstGeom prst="rect">
            <a:avLst/>
          </a:prstGeom>
          <a:noFill/>
          <a:ln w="9525">
            <a:noFill/>
          </a:ln>
        </p:spPr>
        <p:txBody>
          <a:bodyPr wrap="none" anchor="t">
            <a:spAutoFit/>
          </a:bodyPr>
          <a:p>
            <a:r>
              <a:rPr lang="en-US" altLang="zh-CN" sz="4800" b="1" dirty="0">
                <a:solidFill>
                  <a:schemeClr val="accent1"/>
                </a:solidFill>
                <a:latin typeface="Calibri" panose="020F0502020204030204" pitchFamily="34" charset="0"/>
                <a:ea typeface="hakuyoxingshu7000" pitchFamily="2" charset="-122"/>
              </a:rPr>
              <a:t>1</a:t>
            </a:r>
            <a:endParaRPr lang="zh-CN" altLang="en-US" sz="4800" b="1" dirty="0">
              <a:solidFill>
                <a:schemeClr val="accent1"/>
              </a:solidFill>
              <a:latin typeface="Calibri" panose="020F0502020204030204" pitchFamily="34" charset="0"/>
              <a:ea typeface="hakuyoxingshu7000" pitchFamily="2" charset="-122"/>
            </a:endParaRPr>
          </a:p>
        </p:txBody>
      </p:sp>
      <p:sp>
        <p:nvSpPr>
          <p:cNvPr id="10" name="文本框 9"/>
          <p:cNvSpPr txBox="1"/>
          <p:nvPr/>
        </p:nvSpPr>
        <p:spPr>
          <a:xfrm>
            <a:off x="1557338" y="2481263"/>
            <a:ext cx="1837055" cy="953135"/>
          </a:xfrm>
          <a:prstGeom prst="rect">
            <a:avLst/>
          </a:prstGeom>
          <a:noFill/>
          <a:ln w="9525">
            <a:noFill/>
          </a:ln>
        </p:spPr>
        <p:txBody>
          <a:bodyPr wrap="none" anchor="t">
            <a:spAutoFit/>
          </a:bodyPr>
          <a:p>
            <a:r>
              <a:rPr lang="en-US" altLang="zh-CN" sz="2800" b="1" dirty="0">
                <a:solidFill>
                  <a:schemeClr val="bg1"/>
                </a:solidFill>
                <a:latin typeface="Calibri" panose="020F0502020204030204" pitchFamily="34" charset="0"/>
                <a:ea typeface="hakuyoxingshu7000" pitchFamily="2" charset="-122"/>
              </a:rPr>
              <a:t>Brief about</a:t>
            </a:r>
            <a:endParaRPr lang="en-US" altLang="zh-CN" sz="2800" b="1" dirty="0">
              <a:solidFill>
                <a:schemeClr val="bg1"/>
              </a:solidFill>
              <a:latin typeface="Calibri" panose="020F0502020204030204" pitchFamily="34" charset="0"/>
              <a:ea typeface="hakuyoxingshu7000" pitchFamily="2" charset="-122"/>
            </a:endParaRPr>
          </a:p>
          <a:p>
            <a:r>
              <a:rPr lang="en-US" altLang="zh-CN" sz="2800" b="1" dirty="0">
                <a:solidFill>
                  <a:schemeClr val="bg1"/>
                </a:solidFill>
                <a:latin typeface="Calibri" panose="020F0502020204030204" pitchFamily="34" charset="0"/>
                <a:ea typeface="hakuyoxingshu7000" pitchFamily="2" charset="-122"/>
              </a:rPr>
              <a:t>website</a:t>
            </a:r>
            <a:endParaRPr lang="en-US" altLang="zh-CN" sz="2800" b="1" dirty="0">
              <a:solidFill>
                <a:schemeClr val="bg1"/>
              </a:solidFill>
              <a:latin typeface="Calibri" panose="020F0502020204030204" pitchFamily="34" charset="0"/>
              <a:ea typeface="hakuyoxingshu7000" pitchFamily="2" charset="-122"/>
            </a:endParaRPr>
          </a:p>
        </p:txBody>
      </p:sp>
      <p:sp>
        <p:nvSpPr>
          <p:cNvPr id="22" name="文本框 21"/>
          <p:cNvSpPr txBox="1"/>
          <p:nvPr/>
        </p:nvSpPr>
        <p:spPr>
          <a:xfrm>
            <a:off x="847725" y="3832225"/>
            <a:ext cx="492125" cy="829945"/>
          </a:xfrm>
          <a:prstGeom prst="rect">
            <a:avLst/>
          </a:prstGeom>
          <a:noFill/>
          <a:ln w="9525">
            <a:noFill/>
          </a:ln>
        </p:spPr>
        <p:txBody>
          <a:bodyPr wrap="none" anchor="t">
            <a:spAutoFit/>
          </a:bodyPr>
          <a:p>
            <a:r>
              <a:rPr lang="en-US" altLang="zh-CN" sz="4800" b="1" dirty="0">
                <a:solidFill>
                  <a:schemeClr val="accent1"/>
                </a:solidFill>
                <a:latin typeface="Calibri" panose="020F0502020204030204" pitchFamily="34" charset="0"/>
                <a:ea typeface="hakuyoxingshu7000" pitchFamily="2" charset="-122"/>
              </a:rPr>
              <a:t>2</a:t>
            </a:r>
            <a:endParaRPr lang="zh-CN" altLang="en-US" sz="4800" b="1" dirty="0">
              <a:solidFill>
                <a:schemeClr val="accent1"/>
              </a:solidFill>
              <a:latin typeface="Calibri" panose="020F0502020204030204" pitchFamily="34" charset="0"/>
              <a:ea typeface="hakuyoxingshu7000" pitchFamily="2" charset="-122"/>
            </a:endParaRPr>
          </a:p>
        </p:txBody>
      </p:sp>
      <p:sp>
        <p:nvSpPr>
          <p:cNvPr id="23" name="文本框 22"/>
          <p:cNvSpPr txBox="1"/>
          <p:nvPr/>
        </p:nvSpPr>
        <p:spPr>
          <a:xfrm>
            <a:off x="1557338" y="3695700"/>
            <a:ext cx="2169160" cy="953135"/>
          </a:xfrm>
          <a:prstGeom prst="rect">
            <a:avLst/>
          </a:prstGeom>
          <a:noFill/>
          <a:ln w="9525">
            <a:noFill/>
          </a:ln>
        </p:spPr>
        <p:txBody>
          <a:bodyPr wrap="none" anchor="t">
            <a:spAutoFit/>
          </a:bodyPr>
          <a:p>
            <a:pPr algn="l">
              <a:buClrTx/>
              <a:buSzTx/>
            </a:pPr>
            <a:r>
              <a:rPr lang="en-US" altLang="zh-CN" sz="2800" b="1" dirty="0">
                <a:solidFill>
                  <a:schemeClr val="bg1"/>
                </a:solidFill>
                <a:latin typeface="Calibri" panose="020F0502020204030204" pitchFamily="34" charset="0"/>
                <a:ea typeface="hakuyoxingshu7000" pitchFamily="2" charset="-122"/>
              </a:rPr>
              <a:t>Detailed Test </a:t>
            </a:r>
            <a:endParaRPr lang="en-US" altLang="zh-CN" sz="2800" b="1" dirty="0">
              <a:solidFill>
                <a:schemeClr val="bg1"/>
              </a:solidFill>
              <a:latin typeface="Calibri" panose="020F0502020204030204" pitchFamily="34" charset="0"/>
              <a:ea typeface="hakuyoxingshu7000" pitchFamily="2" charset="-122"/>
            </a:endParaRPr>
          </a:p>
          <a:p>
            <a:pPr algn="l">
              <a:buClrTx/>
              <a:buSzTx/>
            </a:pPr>
            <a:r>
              <a:rPr lang="en-US" altLang="zh-CN" sz="2800" b="1" dirty="0">
                <a:solidFill>
                  <a:schemeClr val="bg1"/>
                </a:solidFill>
                <a:latin typeface="Calibri" panose="020F0502020204030204" pitchFamily="34" charset="0"/>
                <a:ea typeface="hakuyoxingshu7000" pitchFamily="2" charset="-122"/>
              </a:rPr>
              <a:t>Cases</a:t>
            </a:r>
            <a:endParaRPr lang="en-US" altLang="zh-CN" sz="2800" b="1" dirty="0">
              <a:solidFill>
                <a:schemeClr val="bg1"/>
              </a:solidFill>
              <a:latin typeface="Calibri" panose="020F0502020204030204" pitchFamily="34" charset="0"/>
              <a:ea typeface="hakuyoxingshu7000" pitchFamily="2" charset="-122"/>
            </a:endParaRPr>
          </a:p>
        </p:txBody>
      </p:sp>
      <p:sp>
        <p:nvSpPr>
          <p:cNvPr id="72" name="文本框 71"/>
          <p:cNvSpPr txBox="1"/>
          <p:nvPr/>
        </p:nvSpPr>
        <p:spPr>
          <a:xfrm>
            <a:off x="847725" y="5046663"/>
            <a:ext cx="492125" cy="829945"/>
          </a:xfrm>
          <a:prstGeom prst="rect">
            <a:avLst/>
          </a:prstGeom>
          <a:noFill/>
          <a:ln w="9525">
            <a:noFill/>
          </a:ln>
        </p:spPr>
        <p:txBody>
          <a:bodyPr wrap="none" anchor="t">
            <a:spAutoFit/>
          </a:bodyPr>
          <a:p>
            <a:r>
              <a:rPr lang="en-US" altLang="zh-CN" sz="4800" b="1" dirty="0">
                <a:solidFill>
                  <a:schemeClr val="accent1"/>
                </a:solidFill>
                <a:latin typeface="Calibri" panose="020F0502020204030204" pitchFamily="34" charset="0"/>
                <a:ea typeface="hakuyoxingshu7000" pitchFamily="2" charset="-122"/>
              </a:rPr>
              <a:t>3</a:t>
            </a:r>
            <a:endParaRPr lang="zh-CN" altLang="en-US" sz="4800" b="1" dirty="0">
              <a:solidFill>
                <a:schemeClr val="accent1"/>
              </a:solidFill>
              <a:latin typeface="Calibri" panose="020F0502020204030204" pitchFamily="34" charset="0"/>
              <a:ea typeface="hakuyoxingshu7000" pitchFamily="2" charset="-122"/>
            </a:endParaRPr>
          </a:p>
        </p:txBody>
      </p:sp>
      <p:sp>
        <p:nvSpPr>
          <p:cNvPr id="73" name="文本框 72"/>
          <p:cNvSpPr txBox="1"/>
          <p:nvPr/>
        </p:nvSpPr>
        <p:spPr>
          <a:xfrm>
            <a:off x="1604963" y="5200968"/>
            <a:ext cx="1789430" cy="521970"/>
          </a:xfrm>
          <a:prstGeom prst="rect">
            <a:avLst/>
          </a:prstGeom>
          <a:noFill/>
          <a:ln w="9525">
            <a:noFill/>
          </a:ln>
        </p:spPr>
        <p:txBody>
          <a:bodyPr wrap="none" anchor="t">
            <a:spAutoFit/>
          </a:bodyPr>
          <a:p>
            <a:pPr algn="l">
              <a:buClrTx/>
              <a:buSzTx/>
            </a:pPr>
            <a:r>
              <a:rPr lang="en-US" altLang="zh-CN" sz="2800" b="1" dirty="0">
                <a:solidFill>
                  <a:schemeClr val="bg1"/>
                </a:solidFill>
                <a:latin typeface="Calibri" panose="020F0502020204030204" pitchFamily="34" charset="0"/>
                <a:ea typeface="hakuyoxingshu7000" pitchFamily="2" charset="-122"/>
              </a:rPr>
              <a:t>Api Testing</a:t>
            </a:r>
            <a:endParaRPr lang="en-US" altLang="zh-CN" sz="2800" b="1" dirty="0">
              <a:solidFill>
                <a:schemeClr val="bg1"/>
              </a:solidFill>
              <a:latin typeface="Calibri" panose="020F0502020204030204" pitchFamily="34" charset="0"/>
              <a:ea typeface="hakuyoxingshu7000" pitchFamily="2" charset="-122"/>
            </a:endParaRPr>
          </a:p>
        </p:txBody>
      </p:sp>
      <p:sp>
        <p:nvSpPr>
          <p:cNvPr id="78" name="文本框 77"/>
          <p:cNvSpPr txBox="1"/>
          <p:nvPr/>
        </p:nvSpPr>
        <p:spPr>
          <a:xfrm>
            <a:off x="5906770" y="2604135"/>
            <a:ext cx="492125" cy="829945"/>
          </a:xfrm>
          <a:prstGeom prst="rect">
            <a:avLst/>
          </a:prstGeom>
          <a:noFill/>
          <a:ln w="9525">
            <a:noFill/>
          </a:ln>
        </p:spPr>
        <p:txBody>
          <a:bodyPr wrap="none" anchor="t">
            <a:spAutoFit/>
          </a:bodyPr>
          <a:p>
            <a:r>
              <a:rPr lang="en-US" altLang="zh-CN" sz="4800" b="1" dirty="0">
                <a:solidFill>
                  <a:schemeClr val="accent1"/>
                </a:solidFill>
                <a:latin typeface="Calibri" panose="020F0502020204030204" pitchFamily="34" charset="0"/>
                <a:ea typeface="hakuyoxingshu7000" pitchFamily="2" charset="-122"/>
              </a:rPr>
              <a:t>4</a:t>
            </a:r>
            <a:endParaRPr lang="zh-CN" altLang="en-US" sz="4800" b="1" dirty="0">
              <a:solidFill>
                <a:schemeClr val="accent1"/>
              </a:solidFill>
              <a:latin typeface="Calibri" panose="020F0502020204030204" pitchFamily="34" charset="0"/>
              <a:ea typeface="hakuyoxingshu7000" pitchFamily="2" charset="-122"/>
            </a:endParaRPr>
          </a:p>
        </p:txBody>
      </p:sp>
      <p:sp>
        <p:nvSpPr>
          <p:cNvPr id="79" name="文本框 78"/>
          <p:cNvSpPr txBox="1"/>
          <p:nvPr/>
        </p:nvSpPr>
        <p:spPr>
          <a:xfrm>
            <a:off x="6976428" y="2496820"/>
            <a:ext cx="2034540" cy="953135"/>
          </a:xfrm>
          <a:prstGeom prst="rect">
            <a:avLst/>
          </a:prstGeom>
          <a:noFill/>
          <a:ln w="9525">
            <a:noFill/>
          </a:ln>
        </p:spPr>
        <p:txBody>
          <a:bodyPr wrap="none" anchor="t">
            <a:spAutoFit/>
          </a:bodyPr>
          <a:p>
            <a:pPr algn="l">
              <a:buClrTx/>
              <a:buSzTx/>
            </a:pPr>
            <a:r>
              <a:rPr lang="en-US" altLang="zh-CN" sz="2800" b="1" dirty="0">
                <a:solidFill>
                  <a:schemeClr val="bg1"/>
                </a:solidFill>
                <a:latin typeface="Calibri" panose="020F0502020204030204" pitchFamily="34" charset="0"/>
                <a:ea typeface="hakuyoxingshu7000" pitchFamily="2" charset="-122"/>
              </a:rPr>
              <a:t>Automation </a:t>
            </a:r>
            <a:endParaRPr lang="en-US" altLang="zh-CN" sz="2800" b="1" dirty="0">
              <a:solidFill>
                <a:schemeClr val="bg1"/>
              </a:solidFill>
              <a:latin typeface="Calibri" panose="020F0502020204030204" pitchFamily="34" charset="0"/>
              <a:ea typeface="hakuyoxingshu7000" pitchFamily="2" charset="-122"/>
            </a:endParaRPr>
          </a:p>
          <a:p>
            <a:pPr algn="l">
              <a:buClrTx/>
              <a:buSzTx/>
            </a:pPr>
            <a:r>
              <a:rPr lang="en-US" altLang="zh-CN" sz="2800" b="1" dirty="0">
                <a:solidFill>
                  <a:schemeClr val="bg1"/>
                </a:solidFill>
                <a:latin typeface="Calibri" panose="020F0502020204030204" pitchFamily="34" charset="0"/>
                <a:ea typeface="hakuyoxingshu7000" pitchFamily="2" charset="-122"/>
              </a:rPr>
              <a:t>Testing</a:t>
            </a:r>
            <a:endParaRPr lang="en-US" altLang="zh-CN" sz="2800" b="1" dirty="0">
              <a:solidFill>
                <a:schemeClr val="bg1"/>
              </a:solidFill>
              <a:latin typeface="Calibri" panose="020F0502020204030204" pitchFamily="34" charset="0"/>
              <a:ea typeface="hakuyoxingshu7000" pitchFamily="2" charset="-122"/>
            </a:endParaRPr>
          </a:p>
        </p:txBody>
      </p:sp>
      <p:sp>
        <p:nvSpPr>
          <p:cNvPr id="84" name="文本框 83"/>
          <p:cNvSpPr txBox="1"/>
          <p:nvPr/>
        </p:nvSpPr>
        <p:spPr>
          <a:xfrm>
            <a:off x="5915025" y="5032693"/>
            <a:ext cx="492125" cy="829945"/>
          </a:xfrm>
          <a:prstGeom prst="rect">
            <a:avLst/>
          </a:prstGeom>
          <a:noFill/>
          <a:ln w="9525">
            <a:noFill/>
          </a:ln>
        </p:spPr>
        <p:txBody>
          <a:bodyPr wrap="none" anchor="t">
            <a:spAutoFit/>
          </a:bodyPr>
          <a:p>
            <a:r>
              <a:rPr lang="en-US" altLang="zh-CN" sz="4800" b="1" dirty="0">
                <a:solidFill>
                  <a:schemeClr val="accent1"/>
                </a:solidFill>
                <a:latin typeface="Calibri" panose="020F0502020204030204" pitchFamily="34" charset="0"/>
                <a:ea typeface="hakuyoxingshu7000" pitchFamily="2" charset="-122"/>
              </a:rPr>
              <a:t>6</a:t>
            </a:r>
            <a:endParaRPr lang="zh-CN" altLang="en-US" sz="4800" b="1" dirty="0">
              <a:solidFill>
                <a:schemeClr val="accent1"/>
              </a:solidFill>
              <a:latin typeface="Calibri" panose="020F0502020204030204" pitchFamily="34" charset="0"/>
              <a:ea typeface="hakuyoxingshu7000" pitchFamily="2" charset="-122"/>
            </a:endParaRPr>
          </a:p>
        </p:txBody>
      </p:sp>
      <p:sp>
        <p:nvSpPr>
          <p:cNvPr id="85" name="文本框 84"/>
          <p:cNvSpPr txBox="1"/>
          <p:nvPr/>
        </p:nvSpPr>
        <p:spPr>
          <a:xfrm>
            <a:off x="7006273" y="5201285"/>
            <a:ext cx="2464435" cy="521970"/>
          </a:xfrm>
          <a:prstGeom prst="rect">
            <a:avLst/>
          </a:prstGeom>
          <a:noFill/>
          <a:ln w="9525">
            <a:noFill/>
          </a:ln>
        </p:spPr>
        <p:txBody>
          <a:bodyPr wrap="none" anchor="t">
            <a:spAutoFit/>
          </a:bodyPr>
          <a:p>
            <a:pPr algn="l">
              <a:buClrTx/>
              <a:buSzTx/>
            </a:pPr>
            <a:r>
              <a:rPr lang="en-US" altLang="zh-CN" sz="2800" b="1" dirty="0">
                <a:solidFill>
                  <a:schemeClr val="bg1"/>
                </a:solidFill>
                <a:latin typeface="Calibri" panose="020F0502020204030204" pitchFamily="34" charset="0"/>
                <a:ea typeface="hakuyoxingshu7000" pitchFamily="2" charset="-122"/>
              </a:rPr>
              <a:t>Link For GitHub</a:t>
            </a:r>
            <a:endParaRPr lang="en-US" altLang="zh-CN" sz="2800" b="1" dirty="0">
              <a:solidFill>
                <a:schemeClr val="bg1"/>
              </a:solidFill>
              <a:latin typeface="Calibri" panose="020F0502020204030204" pitchFamily="34" charset="0"/>
              <a:ea typeface="hakuyoxingshu7000" pitchFamily="2" charset="-122"/>
            </a:endParaRPr>
          </a:p>
        </p:txBody>
      </p:sp>
      <p:sp>
        <p:nvSpPr>
          <p:cNvPr id="27" name="文本框 84"/>
          <p:cNvSpPr txBox="1"/>
          <p:nvPr/>
        </p:nvSpPr>
        <p:spPr>
          <a:xfrm>
            <a:off x="7007225" y="3945890"/>
            <a:ext cx="2463800" cy="953135"/>
          </a:xfrm>
          <a:prstGeom prst="rect">
            <a:avLst/>
          </a:prstGeom>
          <a:noFill/>
          <a:ln w="9525">
            <a:noFill/>
          </a:ln>
        </p:spPr>
        <p:txBody>
          <a:bodyPr wrap="square" anchor="t">
            <a:spAutoFit/>
          </a:bodyPr>
          <a:p>
            <a:pPr algn="l">
              <a:buClrTx/>
              <a:buSzTx/>
            </a:pPr>
            <a:r>
              <a:rPr lang="en-US" altLang="zh-CN" sz="2800" b="1" dirty="0">
                <a:solidFill>
                  <a:schemeClr val="bg1"/>
                </a:solidFill>
                <a:latin typeface="Calibri" panose="020F0502020204030204" pitchFamily="34" charset="0"/>
                <a:ea typeface="hakuyoxingshu7000" pitchFamily="2" charset="-122"/>
              </a:rPr>
              <a:t>Defect Reports</a:t>
            </a:r>
            <a:endParaRPr lang="en-US" altLang="zh-CN" sz="2800" b="1" dirty="0">
              <a:solidFill>
                <a:schemeClr val="bg1"/>
              </a:solidFill>
              <a:latin typeface="Calibri" panose="020F0502020204030204" pitchFamily="34" charset="0"/>
              <a:ea typeface="hakuyoxingshu7000" pitchFamily="2" charset="-122"/>
            </a:endParaRPr>
          </a:p>
          <a:p>
            <a:pPr algn="l">
              <a:buClrTx/>
              <a:buSzTx/>
            </a:pPr>
            <a:r>
              <a:rPr lang="en-US" altLang="zh-CN" sz="2800" b="1" dirty="0">
                <a:solidFill>
                  <a:schemeClr val="bg1"/>
                </a:solidFill>
                <a:latin typeface="Calibri" panose="020F0502020204030204" pitchFamily="34" charset="0"/>
                <a:ea typeface="hakuyoxingshu7000" pitchFamily="2" charset="-122"/>
              </a:rPr>
              <a:t>and Issues </a:t>
            </a:r>
            <a:endParaRPr lang="en-US" altLang="zh-CN" sz="2800" b="1" dirty="0">
              <a:solidFill>
                <a:schemeClr val="bg1"/>
              </a:solidFill>
              <a:latin typeface="Calibri" panose="020F0502020204030204" pitchFamily="34" charset="0"/>
              <a:ea typeface="hakuyoxingshu7000" pitchFamily="2" charset="-122"/>
            </a:endParaRPr>
          </a:p>
        </p:txBody>
      </p:sp>
      <p:sp>
        <p:nvSpPr>
          <p:cNvPr id="29" name="文本框 83"/>
          <p:cNvSpPr txBox="1"/>
          <p:nvPr/>
        </p:nvSpPr>
        <p:spPr>
          <a:xfrm>
            <a:off x="5906770" y="3945573"/>
            <a:ext cx="492125" cy="829945"/>
          </a:xfrm>
          <a:prstGeom prst="rect">
            <a:avLst/>
          </a:prstGeom>
          <a:noFill/>
          <a:ln w="9525">
            <a:noFill/>
          </a:ln>
        </p:spPr>
        <p:txBody>
          <a:bodyPr wrap="none" anchor="t">
            <a:spAutoFit/>
          </a:bodyPr>
          <a:p>
            <a:r>
              <a:rPr lang="en-US" altLang="zh-CN" sz="4800" b="1" dirty="0">
                <a:solidFill>
                  <a:schemeClr val="accent1"/>
                </a:solidFill>
                <a:latin typeface="Calibri" panose="020F0502020204030204" pitchFamily="34" charset="0"/>
                <a:ea typeface="hakuyoxingshu7000" pitchFamily="2" charset="-122"/>
              </a:rPr>
              <a:t>5</a:t>
            </a:r>
            <a:endParaRPr lang="zh-CN" altLang="en-US" sz="4800" b="1" dirty="0">
              <a:solidFill>
                <a:schemeClr val="accent1"/>
              </a:solidFill>
              <a:latin typeface="Calibri" panose="020F0502020204030204" pitchFamily="34" charset="0"/>
              <a:ea typeface="hakuyoxingshu7000" pitchFamily="2" charset="-122"/>
            </a:endParaRPr>
          </a:p>
        </p:txBody>
      </p:sp>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23" presetClass="entr" presetSubtype="3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6*min(max(#ppt_w*#ppt_h,.3),1)-7.4)/-.7*#ppt_w"/>
                                          </p:val>
                                        </p:tav>
                                        <p:tav tm="100000">
                                          <p:val>
                                            <p:strVal val="#ppt_w"/>
                                          </p:val>
                                        </p:tav>
                                      </p:tavLst>
                                    </p:anim>
                                    <p:anim calcmode="lin" valueType="num">
                                      <p:cBhvr>
                                        <p:cTn id="12" dur="500" fill="hold"/>
                                        <p:tgtEl>
                                          <p:spTgt spid="2"/>
                                        </p:tgtEl>
                                        <p:attrNameLst>
                                          <p:attrName>ppt_h</p:attrName>
                                        </p:attrNameLst>
                                      </p:cBhvr>
                                      <p:tavLst>
                                        <p:tav tm="0">
                                          <p:val>
                                            <p:strVal val="(6*min(max(#ppt_w*#ppt_h,.3),1)-7.4)/-.7*#ppt_h"/>
                                          </p:val>
                                        </p:tav>
                                        <p:tav tm="100000">
                                          <p:val>
                                            <p:strVal val="#ppt_h"/>
                                          </p:val>
                                        </p:tav>
                                      </p:tavLst>
                                    </p:anim>
                                    <p:anim calcmode="lin" valueType="num">
                                      <p:cBhvr>
                                        <p:cTn id="13" dur="500" fill="hold"/>
                                        <p:tgtEl>
                                          <p:spTgt spid="2"/>
                                        </p:tgtEl>
                                        <p:attrNameLst>
                                          <p:attrName>ppt_x</p:attrName>
                                        </p:attrNameLst>
                                      </p:cBhvr>
                                      <p:tavLst>
                                        <p:tav tm="0">
                                          <p:val>
                                            <p:fltVal val="0.500000"/>
                                          </p:val>
                                        </p:tav>
                                        <p:tav tm="100000">
                                          <p:val>
                                            <p:strVal val="#ppt_x"/>
                                          </p:val>
                                        </p:tav>
                                      </p:tavLst>
                                    </p:anim>
                                    <p:anim calcmode="lin" valueType="num">
                                      <p:cBhvr>
                                        <p:cTn id="14" dur="500" fill="hold"/>
                                        <p:tgtEl>
                                          <p:spTgt spid="2"/>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250"/>
                                        <p:tgtEl>
                                          <p:spTgt spid="9"/>
                                        </p:tgtEl>
                                        <p:attrNameLst>
                                          <p:attrName>ppt_y</p:attrName>
                                        </p:attrNameLst>
                                      </p:cBhvr>
                                      <p:tavLst>
                                        <p:tav tm="0">
                                          <p:val>
                                            <p:strVal val="#ppt_y+#ppt_h*1.125000"/>
                                          </p:val>
                                        </p:tav>
                                        <p:tav tm="100000">
                                          <p:val>
                                            <p:strVal val="#ppt_y"/>
                                          </p:val>
                                        </p:tav>
                                      </p:tavLst>
                                    </p:anim>
                                    <p:animEffect transition="in" filter="wipe(up)">
                                      <p:cBhvr>
                                        <p:cTn id="19" dur="250"/>
                                        <p:tgtEl>
                                          <p:spTgt spid="9"/>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250"/>
                                        <p:tgtEl>
                                          <p:spTgt spid="22"/>
                                        </p:tgtEl>
                                        <p:attrNameLst>
                                          <p:attrName>ppt_y</p:attrName>
                                        </p:attrNameLst>
                                      </p:cBhvr>
                                      <p:tavLst>
                                        <p:tav tm="0">
                                          <p:val>
                                            <p:strVal val="#ppt_y+#ppt_h*1.125000"/>
                                          </p:val>
                                        </p:tav>
                                        <p:tav tm="100000">
                                          <p:val>
                                            <p:strVal val="#ppt_y"/>
                                          </p:val>
                                        </p:tav>
                                      </p:tavLst>
                                    </p:anim>
                                    <p:animEffect transition="in" filter="wipe(up)">
                                      <p:cBhvr>
                                        <p:cTn id="28" dur="250"/>
                                        <p:tgtEl>
                                          <p:spTgt spid="22"/>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par>
                          <p:cTn id="33" fill="hold">
                            <p:stCondLst>
                              <p:cond delay="3000"/>
                            </p:stCondLst>
                            <p:childTnLst>
                              <p:par>
                                <p:cTn id="34" presetID="12" presetClass="entr" presetSubtype="4" fill="hold" grpId="0" nodeType="afterEffect">
                                  <p:stCondLst>
                                    <p:cond delay="0"/>
                                  </p:stCondLst>
                                  <p:childTnLst>
                                    <p:set>
                                      <p:cBhvr>
                                        <p:cTn id="35" dur="1" fill="hold">
                                          <p:stCondLst>
                                            <p:cond delay="0"/>
                                          </p:stCondLst>
                                        </p:cTn>
                                        <p:tgtEl>
                                          <p:spTgt spid="72"/>
                                        </p:tgtEl>
                                        <p:attrNameLst>
                                          <p:attrName>style.visibility</p:attrName>
                                        </p:attrNameLst>
                                      </p:cBhvr>
                                      <p:to>
                                        <p:strVal val="visible"/>
                                      </p:to>
                                    </p:set>
                                    <p:anim calcmode="lin" valueType="num">
                                      <p:cBhvr additive="base">
                                        <p:cTn id="36" dur="250"/>
                                        <p:tgtEl>
                                          <p:spTgt spid="72"/>
                                        </p:tgtEl>
                                        <p:attrNameLst>
                                          <p:attrName>ppt_y</p:attrName>
                                        </p:attrNameLst>
                                      </p:cBhvr>
                                      <p:tavLst>
                                        <p:tav tm="0">
                                          <p:val>
                                            <p:strVal val="#ppt_y+#ppt_h*1.125000"/>
                                          </p:val>
                                        </p:tav>
                                        <p:tav tm="100000">
                                          <p:val>
                                            <p:strVal val="#ppt_y"/>
                                          </p:val>
                                        </p:tav>
                                      </p:tavLst>
                                    </p:anim>
                                    <p:animEffect transition="in" filter="wipe(up)">
                                      <p:cBhvr>
                                        <p:cTn id="37" dur="250"/>
                                        <p:tgtEl>
                                          <p:spTgt spid="72"/>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childTnLst>
                          </p:cTn>
                        </p:par>
                        <p:par>
                          <p:cTn id="42" fill="hold">
                            <p:stCondLst>
                              <p:cond delay="4000"/>
                            </p:stCondLst>
                            <p:childTnLst>
                              <p:par>
                                <p:cTn id="43" presetID="12" presetClass="entr" presetSubtype="4" fill="hold" grpId="0" nodeType="afterEffect">
                                  <p:stCondLst>
                                    <p:cond delay="0"/>
                                  </p:stCondLst>
                                  <p:childTnLst>
                                    <p:set>
                                      <p:cBhvr>
                                        <p:cTn id="44" dur="1" fill="hold">
                                          <p:stCondLst>
                                            <p:cond delay="0"/>
                                          </p:stCondLst>
                                        </p:cTn>
                                        <p:tgtEl>
                                          <p:spTgt spid="78"/>
                                        </p:tgtEl>
                                        <p:attrNameLst>
                                          <p:attrName>style.visibility</p:attrName>
                                        </p:attrNameLst>
                                      </p:cBhvr>
                                      <p:to>
                                        <p:strVal val="visible"/>
                                      </p:to>
                                    </p:set>
                                    <p:anim calcmode="lin" valueType="num">
                                      <p:cBhvr additive="base">
                                        <p:cTn id="45" dur="250"/>
                                        <p:tgtEl>
                                          <p:spTgt spid="78"/>
                                        </p:tgtEl>
                                        <p:attrNameLst>
                                          <p:attrName>ppt_y</p:attrName>
                                        </p:attrNameLst>
                                      </p:cBhvr>
                                      <p:tavLst>
                                        <p:tav tm="0">
                                          <p:val>
                                            <p:strVal val="#ppt_y+#ppt_h*1.125000"/>
                                          </p:val>
                                        </p:tav>
                                        <p:tav tm="100000">
                                          <p:val>
                                            <p:strVal val="#ppt_y"/>
                                          </p:val>
                                        </p:tav>
                                      </p:tavLst>
                                    </p:anim>
                                    <p:animEffect transition="in" filter="wipe(up)">
                                      <p:cBhvr>
                                        <p:cTn id="46" dur="250"/>
                                        <p:tgtEl>
                                          <p:spTgt spid="78"/>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79"/>
                                        </p:tgtEl>
                                        <p:attrNameLst>
                                          <p:attrName>style.visibility</p:attrName>
                                        </p:attrNameLst>
                                      </p:cBhvr>
                                      <p:to>
                                        <p:strVal val="visible"/>
                                      </p:to>
                                    </p:set>
                                    <p:animEffect transition="in" filter="wipe(left)">
                                      <p:cBhvr>
                                        <p:cTn id="50" dur="500"/>
                                        <p:tgtEl>
                                          <p:spTgt spid="79"/>
                                        </p:tgtEl>
                                      </p:cBhvr>
                                    </p:animEffect>
                                  </p:childTnLst>
                                </p:cTn>
                              </p:par>
                            </p:childTnLst>
                          </p:cTn>
                        </p:par>
                        <p:par>
                          <p:cTn id="51" fill="hold">
                            <p:stCondLst>
                              <p:cond delay="5000"/>
                            </p:stCondLst>
                            <p:childTnLst>
                              <p:par>
                                <p:cTn id="52" presetID="12" presetClass="entr" presetSubtype="4"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anim calcmode="lin" valueType="num">
                                      <p:cBhvr additive="base">
                                        <p:cTn id="54" dur="250"/>
                                        <p:tgtEl>
                                          <p:spTgt spid="84"/>
                                        </p:tgtEl>
                                        <p:attrNameLst>
                                          <p:attrName>ppt_y</p:attrName>
                                        </p:attrNameLst>
                                      </p:cBhvr>
                                      <p:tavLst>
                                        <p:tav tm="0">
                                          <p:val>
                                            <p:strVal val="#ppt_y+#ppt_h*1.125000"/>
                                          </p:val>
                                        </p:tav>
                                        <p:tav tm="100000">
                                          <p:val>
                                            <p:strVal val="#ppt_y"/>
                                          </p:val>
                                        </p:tav>
                                      </p:tavLst>
                                    </p:anim>
                                    <p:animEffect transition="in" filter="wipe(up)">
                                      <p:cBhvr>
                                        <p:cTn id="55" dur="250"/>
                                        <p:tgtEl>
                                          <p:spTgt spid="84"/>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wipe(left)">
                                      <p:cBhvr>
                                        <p:cTn id="59" dur="500"/>
                                        <p:tgtEl>
                                          <p:spTgt spid="85"/>
                                        </p:tgtEl>
                                      </p:cBhvr>
                                    </p:animEffect>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500"/>
                                        <p:tgtEl>
                                          <p:spTgt spid="27"/>
                                        </p:tgtEl>
                                      </p:cBhvr>
                                    </p:animEffect>
                                  </p:childTnLst>
                                </p:cTn>
                              </p:par>
                            </p:childTnLst>
                          </p:cTn>
                        </p:par>
                        <p:par>
                          <p:cTn id="64" fill="hold">
                            <p:stCondLst>
                              <p:cond delay="6500"/>
                            </p:stCondLst>
                            <p:childTnLst>
                              <p:par>
                                <p:cTn id="65" presetID="12" presetClass="entr" presetSubtype="4"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250"/>
                                        <p:tgtEl>
                                          <p:spTgt spid="29"/>
                                        </p:tgtEl>
                                        <p:attrNameLst>
                                          <p:attrName>ppt_y</p:attrName>
                                        </p:attrNameLst>
                                      </p:cBhvr>
                                      <p:tavLst>
                                        <p:tav tm="0">
                                          <p:val>
                                            <p:strVal val="#ppt_y+#ppt_h*1.125000"/>
                                          </p:val>
                                        </p:tav>
                                        <p:tav tm="100000">
                                          <p:val>
                                            <p:strVal val="#ppt_y"/>
                                          </p:val>
                                        </p:tav>
                                      </p:tavLst>
                                    </p:anim>
                                    <p:animEffect transition="in" filter="wipe(up)">
                                      <p:cBhvr>
                                        <p:cTn id="68"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2" grpId="0"/>
      <p:bldP spid="23" grpId="0"/>
      <p:bldP spid="72" grpId="0"/>
      <p:bldP spid="73" grpId="0"/>
      <p:bldP spid="78" grpId="0"/>
      <p:bldP spid="79" grpId="0"/>
      <p:bldP spid="84" grpId="0"/>
      <p:bldP spid="85"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p:txBody>
          <a:bodyPr/>
          <a:p>
            <a:r>
              <a:rPr lang="en-US" altLang="zh-CN" b="1" cap="all" noProof="0" dirty="0">
                <a:solidFill>
                  <a:srgbClr val="FFC000"/>
                </a:solidFill>
                <a:latin typeface="Calibri" panose="020F0502020204030204" pitchFamily="34" charset="0"/>
                <a:ea typeface="SimSun" panose="02010600030101010101" pitchFamily="2" charset="-122"/>
                <a:cs typeface="+mn-cs"/>
                <a:sym typeface="+mn-ea"/>
              </a:rPr>
              <a:t>Defect report</a:t>
            </a:r>
            <a:endParaRPr lang="en-US"/>
          </a:p>
        </p:txBody>
      </p:sp>
      <p:sp>
        <p:nvSpPr>
          <p:cNvPr id="3" name="Content Placeholder 2"/>
          <p:cNvSpPr>
            <a:spLocks noGrp="1"/>
          </p:cNvSpPr>
          <p:nvPr>
            <p:ph idx="1"/>
          </p:nvPr>
        </p:nvSpPr>
        <p:spPr/>
        <p:txBody>
          <a:bodyPr/>
          <a:p>
            <a:pPr marL="0" indent="0" algn="l"/>
            <a:r>
              <a:rPr lang="en-US" sz="3600"/>
              <a:t>A defect report is a formal document used in software    testing to report, track, and resolve defects (also called bugs or issues) found during the testing process. </a:t>
            </a:r>
            <a:endParaRPr lang="en-US" sz="3600"/>
          </a:p>
          <a:p>
            <a:pPr marL="0" indent="0" algn="l"/>
            <a:r>
              <a:rPr lang="en-US" sz="3600"/>
              <a:t>It provides a detailed description of the problem, including its severity, how to reproduce it, and the impact it has on the system.</a:t>
            </a:r>
            <a:endParaRPr lang="en-US" sz="3600"/>
          </a:p>
          <a:p>
            <a:pPr marL="0" indent="0" algn="l"/>
            <a:r>
              <a:rPr lang="en-US" sz="3600"/>
              <a:t>The Next Slides will show the Defects for Automation Exercise Website ..</a:t>
            </a:r>
            <a:endParaRPr lang="en-US" sz="3600"/>
          </a:p>
          <a:p>
            <a:pPr marL="0" indent="0" algn="l"/>
            <a:endParaRPr lang="en-US" sz="3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65735" y="124460"/>
            <a:ext cx="11879580" cy="65868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05105" y="195580"/>
            <a:ext cx="11760200" cy="64217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67005" y="161290"/>
            <a:ext cx="11837035" cy="64503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grpSp>
        <p:nvGrpSpPr>
          <p:cNvPr id="2" name="组合 63"/>
          <p:cNvGrpSpPr/>
          <p:nvPr/>
        </p:nvGrpSpPr>
        <p:grpSpPr>
          <a:xfrm>
            <a:off x="574675" y="228600"/>
            <a:ext cx="4211638" cy="874713"/>
            <a:chOff x="574674" y="229284"/>
            <a:chExt cx="4212050" cy="874005"/>
          </a:xfrm>
        </p:grpSpPr>
        <p:sp>
          <p:nvSpPr>
            <p:cNvPr id="11267" name="文本框 4"/>
            <p:cNvSpPr txBox="1"/>
            <p:nvPr/>
          </p:nvSpPr>
          <p:spPr>
            <a:xfrm>
              <a:off x="574674" y="229284"/>
              <a:ext cx="4212050" cy="646331"/>
            </a:xfrm>
            <a:prstGeom prst="rect">
              <a:avLst/>
            </a:prstGeom>
            <a:noFill/>
            <a:ln w="9525">
              <a:noFill/>
            </a:ln>
          </p:spPr>
          <p:txBody>
            <a:bodyPr wrap="none" anchor="t">
              <a:spAutoFit/>
            </a:bodyPr>
            <a:p>
              <a:r>
                <a:rPr lang="en-US" altLang="zh-CN" sz="3600" dirty="0">
                  <a:solidFill>
                    <a:schemeClr val="accent1"/>
                  </a:solidFill>
                  <a:latin typeface="Arial" panose="020B0604020202020204" pitchFamily="34" charset="0"/>
                  <a:ea typeface="SimSun" panose="02010600030101010101" pitchFamily="2" charset="-122"/>
                </a:rPr>
                <a:t>KEY TO SUCCESS</a:t>
              </a:r>
              <a:endParaRPr lang="zh-CN" altLang="en-US" sz="3600" dirty="0">
                <a:solidFill>
                  <a:schemeClr val="accent1"/>
                </a:solidFill>
                <a:latin typeface="Arial" panose="020B0604020202020204" pitchFamily="34" charset="0"/>
                <a:ea typeface="Arial" panose="020B0604020202020204" pitchFamily="34" charset="0"/>
              </a:endParaRPr>
            </a:p>
          </p:txBody>
        </p:sp>
        <p:sp>
          <p:nvSpPr>
            <p:cNvPr id="6" name="矩形 5"/>
            <p:cNvSpPr/>
            <p:nvPr/>
          </p:nvSpPr>
          <p:spPr>
            <a:xfrm>
              <a:off x="603252" y="733700"/>
              <a:ext cx="3380119" cy="36958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lumMod val="85000"/>
                    </a:schemeClr>
                  </a:solidFill>
                  <a:effectLst/>
                  <a:uLnTx/>
                  <a:uFillTx/>
                  <a:latin typeface="+mn-lt"/>
                  <a:ea typeface="+mn-ea"/>
                  <a:cs typeface="+mn-cs"/>
                  <a:sym typeface="+mn-ea"/>
                </a:rPr>
                <a:t>You are able to add subtitles here.</a:t>
              </a:r>
              <a:endParaRPr kumimoji="0" lang="en-US" altLang="zh-CN" sz="1800" b="0" i="0" u="none" strike="noStrike" kern="1200" cap="none" spc="0" normalizeH="0" baseline="0" noProof="0" dirty="0">
                <a:ln>
                  <a:noFill/>
                </a:ln>
                <a:solidFill>
                  <a:schemeClr val="bg1">
                    <a:lumMod val="85000"/>
                  </a:schemeClr>
                </a:solidFill>
                <a:effectLst/>
                <a:uLnTx/>
                <a:uFillTx/>
                <a:latin typeface="+mn-lt"/>
                <a:ea typeface="+mn-ea"/>
                <a:cs typeface="+mn-cs"/>
                <a:sym typeface="+mn-ea"/>
              </a:endParaRPr>
            </a:p>
          </p:txBody>
        </p:sp>
      </p:grpSp>
      <p:pic>
        <p:nvPicPr>
          <p:cNvPr id="7" name="图片 6"/>
          <p:cNvPicPr>
            <a:picLocks noChangeAspect="1"/>
          </p:cNvPicPr>
          <p:nvPr/>
        </p:nvPicPr>
        <p:blipFill>
          <a:blip r:embed="rId1"/>
          <a:stretch>
            <a:fillRect/>
          </a:stretch>
        </p:blipFill>
        <p:spPr>
          <a:xfrm>
            <a:off x="1077913" y="1414463"/>
            <a:ext cx="4238625" cy="2670175"/>
          </a:xfrm>
          <a:prstGeom prst="rect">
            <a:avLst/>
          </a:prstGeom>
          <a:noFill/>
          <a:ln w="9525">
            <a:noFill/>
          </a:ln>
        </p:spPr>
      </p:pic>
      <p:grpSp>
        <p:nvGrpSpPr>
          <p:cNvPr id="3" name="组合 24"/>
          <p:cNvGrpSpPr/>
          <p:nvPr/>
        </p:nvGrpSpPr>
        <p:grpSpPr>
          <a:xfrm>
            <a:off x="1077913" y="4562475"/>
            <a:ext cx="3025775" cy="276225"/>
            <a:chOff x="1077684" y="4610168"/>
            <a:chExt cx="3026306" cy="276999"/>
          </a:xfrm>
        </p:grpSpPr>
        <p:grpSp>
          <p:nvGrpSpPr>
            <p:cNvPr id="11271" name="组合 10"/>
            <p:cNvGrpSpPr/>
            <p:nvPr/>
          </p:nvGrpSpPr>
          <p:grpSpPr>
            <a:xfrm>
              <a:off x="1077684" y="4610168"/>
              <a:ext cx="2535466" cy="276999"/>
              <a:chOff x="1077684" y="4610641"/>
              <a:chExt cx="2535466" cy="276999"/>
            </a:xfrm>
          </p:grpSpPr>
          <p:sp>
            <p:nvSpPr>
              <p:cNvPr id="8" name="矩形 7"/>
              <p:cNvSpPr/>
              <p:nvPr/>
            </p:nvSpPr>
            <p:spPr>
              <a:xfrm>
                <a:off x="1077684" y="4644072"/>
                <a:ext cx="2535682" cy="2101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91E22"/>
                  </a:solidFill>
                  <a:effectLst/>
                  <a:uLnTx/>
                  <a:uFillTx/>
                  <a:latin typeface="+mn-lt"/>
                  <a:ea typeface="+mn-ea"/>
                  <a:cs typeface="+mn-cs"/>
                </a:endParaRPr>
              </a:p>
            </p:txBody>
          </p:sp>
          <p:sp>
            <p:nvSpPr>
              <p:cNvPr id="11273" name="文本框 8"/>
              <p:cNvSpPr txBox="1"/>
              <p:nvPr/>
            </p:nvSpPr>
            <p:spPr>
              <a:xfrm>
                <a:off x="1077685" y="4610641"/>
                <a:ext cx="817853" cy="276999"/>
              </a:xfrm>
              <a:prstGeom prst="rect">
                <a:avLst/>
              </a:prstGeom>
              <a:noFill/>
              <a:ln w="9525">
                <a:noFill/>
              </a:ln>
            </p:spPr>
            <p:txBody>
              <a:bodyPr wrap="none" anchor="t">
                <a:spAutoFit/>
              </a:bodyPr>
              <a:p>
                <a:r>
                  <a:rPr lang="en-US" altLang="zh-CN" sz="1200" b="1" dirty="0">
                    <a:solidFill>
                      <a:srgbClr val="191E22"/>
                    </a:solidFill>
                    <a:latin typeface="Arial" panose="020B0604020202020204" pitchFamily="34" charset="0"/>
                    <a:ea typeface="SimSun" panose="02010600030101010101" pitchFamily="2" charset="-122"/>
                  </a:rPr>
                  <a:t>DESIGN </a:t>
                </a:r>
                <a:endParaRPr lang="zh-CN" altLang="en-US" sz="1200" b="1" dirty="0">
                  <a:solidFill>
                    <a:srgbClr val="191E22"/>
                  </a:solidFill>
                  <a:latin typeface="Arial" panose="020B0604020202020204" pitchFamily="34" charset="0"/>
                  <a:ea typeface="Arial" panose="020B0604020202020204" pitchFamily="34" charset="0"/>
                </a:endParaRPr>
              </a:p>
            </p:txBody>
          </p:sp>
        </p:grpSp>
        <p:sp>
          <p:nvSpPr>
            <p:cNvPr id="11274" name="文本框 28"/>
            <p:cNvSpPr txBox="1"/>
            <p:nvPr/>
          </p:nvSpPr>
          <p:spPr>
            <a:xfrm>
              <a:off x="3613366" y="4610168"/>
              <a:ext cx="490624" cy="276999"/>
            </a:xfrm>
            <a:prstGeom prst="rect">
              <a:avLst/>
            </a:prstGeom>
            <a:noFill/>
            <a:ln w="9525">
              <a:noFill/>
            </a:ln>
          </p:spPr>
          <p:txBody>
            <a:bodyPr wrap="none" anchor="t">
              <a:spAutoFit/>
            </a:bodyPr>
            <a:p>
              <a:pPr defTabSz="914400"/>
              <a:r>
                <a:rPr lang="en-US" altLang="zh-CN" sz="1200" b="1" dirty="0">
                  <a:solidFill>
                    <a:srgbClr val="D9D9D9"/>
                  </a:solidFill>
                  <a:latin typeface="Arial" panose="020B0604020202020204" pitchFamily="34" charset="0"/>
                  <a:ea typeface="SimSun" panose="02010600030101010101" pitchFamily="2" charset="-122"/>
                </a:rPr>
                <a:t>76%</a:t>
              </a:r>
              <a:endParaRPr lang="zh-CN" altLang="en-US" sz="1200" b="1" dirty="0">
                <a:solidFill>
                  <a:srgbClr val="D9D9D9"/>
                </a:solidFill>
                <a:latin typeface="Arial" panose="020B0604020202020204" pitchFamily="34" charset="0"/>
                <a:ea typeface="SimSun" panose="02010600030101010101" pitchFamily="2" charset="-122"/>
              </a:endParaRPr>
            </a:p>
          </p:txBody>
        </p:sp>
      </p:grpSp>
      <p:grpSp>
        <p:nvGrpSpPr>
          <p:cNvPr id="9" name="组合 25"/>
          <p:cNvGrpSpPr/>
          <p:nvPr/>
        </p:nvGrpSpPr>
        <p:grpSpPr>
          <a:xfrm>
            <a:off x="1077913" y="4840288"/>
            <a:ext cx="2625725" cy="276225"/>
            <a:chOff x="1077684" y="4868909"/>
            <a:chExt cx="2626255" cy="276999"/>
          </a:xfrm>
        </p:grpSpPr>
        <p:grpSp>
          <p:nvGrpSpPr>
            <p:cNvPr id="11276" name="组合 9"/>
            <p:cNvGrpSpPr/>
            <p:nvPr/>
          </p:nvGrpSpPr>
          <p:grpSpPr>
            <a:xfrm>
              <a:off x="1077684" y="4868909"/>
              <a:ext cx="2135415" cy="276999"/>
              <a:chOff x="1077684" y="4866942"/>
              <a:chExt cx="2135415" cy="276999"/>
            </a:xfrm>
          </p:grpSpPr>
          <p:sp>
            <p:nvSpPr>
              <p:cNvPr id="13" name="矩形 12"/>
              <p:cNvSpPr/>
              <p:nvPr/>
            </p:nvSpPr>
            <p:spPr>
              <a:xfrm>
                <a:off x="1077684" y="4901965"/>
                <a:ext cx="2135618" cy="2101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91E22"/>
                  </a:solidFill>
                  <a:effectLst/>
                  <a:uLnTx/>
                  <a:uFillTx/>
                  <a:latin typeface="+mn-lt"/>
                  <a:ea typeface="+mn-ea"/>
                  <a:cs typeface="+mn-cs"/>
                </a:endParaRPr>
              </a:p>
            </p:txBody>
          </p:sp>
          <p:sp>
            <p:nvSpPr>
              <p:cNvPr id="11278" name="文本框 22"/>
              <p:cNvSpPr txBox="1"/>
              <p:nvPr/>
            </p:nvSpPr>
            <p:spPr>
              <a:xfrm>
                <a:off x="1077685" y="4866942"/>
                <a:ext cx="800219" cy="276999"/>
              </a:xfrm>
              <a:prstGeom prst="rect">
                <a:avLst/>
              </a:prstGeom>
              <a:noFill/>
              <a:ln w="9525">
                <a:noFill/>
              </a:ln>
            </p:spPr>
            <p:txBody>
              <a:bodyPr wrap="none" anchor="t">
                <a:spAutoFit/>
              </a:bodyPr>
              <a:p>
                <a:r>
                  <a:rPr lang="en-US" altLang="zh-CN" sz="1200" b="1" dirty="0">
                    <a:solidFill>
                      <a:srgbClr val="191E22"/>
                    </a:solidFill>
                    <a:latin typeface="Arial" panose="020B0604020202020204" pitchFamily="34" charset="0"/>
                    <a:ea typeface="SimSun" panose="02010600030101010101" pitchFamily="2" charset="-122"/>
                  </a:rPr>
                  <a:t>CODING</a:t>
                </a:r>
                <a:endParaRPr lang="zh-CN" altLang="en-US" sz="1200" b="1" dirty="0">
                  <a:solidFill>
                    <a:srgbClr val="191E22"/>
                  </a:solidFill>
                  <a:latin typeface="Arial" panose="020B0604020202020204" pitchFamily="34" charset="0"/>
                  <a:ea typeface="Arial" panose="020B0604020202020204" pitchFamily="34" charset="0"/>
                </a:endParaRPr>
              </a:p>
            </p:txBody>
          </p:sp>
        </p:grpSp>
        <p:sp>
          <p:nvSpPr>
            <p:cNvPr id="11279" name="文本框 29"/>
            <p:cNvSpPr txBox="1"/>
            <p:nvPr/>
          </p:nvSpPr>
          <p:spPr>
            <a:xfrm>
              <a:off x="3213302" y="4868909"/>
              <a:ext cx="490637" cy="276999"/>
            </a:xfrm>
            <a:prstGeom prst="rect">
              <a:avLst/>
            </a:prstGeom>
            <a:noFill/>
            <a:ln w="9525">
              <a:noFill/>
            </a:ln>
          </p:spPr>
          <p:txBody>
            <a:bodyPr wrap="none" anchor="t">
              <a:spAutoFit/>
            </a:bodyPr>
            <a:p>
              <a:pPr defTabSz="914400"/>
              <a:r>
                <a:rPr lang="en-US" altLang="zh-CN" sz="1200" b="1" dirty="0">
                  <a:solidFill>
                    <a:srgbClr val="D9D9D9"/>
                  </a:solidFill>
                  <a:latin typeface="Arial" panose="020B0604020202020204" pitchFamily="34" charset="0"/>
                  <a:ea typeface="SimSun" panose="02010600030101010101" pitchFamily="2" charset="-122"/>
                </a:rPr>
                <a:t>70%</a:t>
              </a:r>
              <a:endParaRPr lang="zh-CN" altLang="en-US" sz="1200" b="1" dirty="0">
                <a:solidFill>
                  <a:srgbClr val="D9D9D9"/>
                </a:solidFill>
                <a:latin typeface="Arial" panose="020B0604020202020204" pitchFamily="34" charset="0"/>
                <a:ea typeface="SimSun" panose="02010600030101010101" pitchFamily="2" charset="-122"/>
              </a:endParaRPr>
            </a:p>
          </p:txBody>
        </p:sp>
      </p:grpSp>
      <p:grpSp>
        <p:nvGrpSpPr>
          <p:cNvPr id="11" name="组合 26"/>
          <p:cNvGrpSpPr/>
          <p:nvPr/>
        </p:nvGrpSpPr>
        <p:grpSpPr>
          <a:xfrm>
            <a:off x="1077913" y="5116513"/>
            <a:ext cx="1871662" cy="277812"/>
            <a:chOff x="1077685" y="5118035"/>
            <a:chExt cx="1871660" cy="276999"/>
          </a:xfrm>
        </p:grpSpPr>
        <p:grpSp>
          <p:nvGrpSpPr>
            <p:cNvPr id="11281" name="组合 11"/>
            <p:cNvGrpSpPr/>
            <p:nvPr/>
          </p:nvGrpSpPr>
          <p:grpSpPr>
            <a:xfrm>
              <a:off x="1077685" y="5118035"/>
              <a:ext cx="1379765" cy="276999"/>
              <a:chOff x="1077685" y="5118612"/>
              <a:chExt cx="1379765" cy="276999"/>
            </a:xfrm>
          </p:grpSpPr>
          <p:sp>
            <p:nvSpPr>
              <p:cNvPr id="14" name="矩形 13"/>
              <p:cNvSpPr/>
              <p:nvPr/>
            </p:nvSpPr>
            <p:spPr>
              <a:xfrm>
                <a:off x="1077685" y="5151851"/>
                <a:ext cx="1379536" cy="210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91E22"/>
                  </a:solidFill>
                  <a:effectLst/>
                  <a:uLnTx/>
                  <a:uFillTx/>
                  <a:latin typeface="+mn-lt"/>
                  <a:ea typeface="+mn-ea"/>
                  <a:cs typeface="+mn-cs"/>
                </a:endParaRPr>
              </a:p>
            </p:txBody>
          </p:sp>
          <p:sp>
            <p:nvSpPr>
              <p:cNvPr id="11283" name="文本框 17"/>
              <p:cNvSpPr txBox="1"/>
              <p:nvPr/>
            </p:nvSpPr>
            <p:spPr>
              <a:xfrm>
                <a:off x="1077685" y="5118612"/>
                <a:ext cx="1253869" cy="276999"/>
              </a:xfrm>
              <a:prstGeom prst="rect">
                <a:avLst/>
              </a:prstGeom>
              <a:noFill/>
              <a:ln w="9525">
                <a:noFill/>
              </a:ln>
            </p:spPr>
            <p:txBody>
              <a:bodyPr wrap="none" anchor="t">
                <a:spAutoFit/>
              </a:bodyPr>
              <a:p>
                <a:r>
                  <a:rPr lang="en-US" altLang="zh-CN" sz="1200" b="1" dirty="0">
                    <a:solidFill>
                      <a:srgbClr val="191E22"/>
                    </a:solidFill>
                    <a:latin typeface="Arial" panose="020B0604020202020204" pitchFamily="34" charset="0"/>
                    <a:ea typeface="SimSun" panose="02010600030101010101" pitchFamily="2" charset="-122"/>
                  </a:rPr>
                  <a:t>CONCEPTION</a:t>
                </a:r>
                <a:endParaRPr lang="zh-CN" altLang="en-US" sz="1200" b="1" dirty="0">
                  <a:solidFill>
                    <a:srgbClr val="191E22"/>
                  </a:solidFill>
                  <a:latin typeface="Arial" panose="020B0604020202020204" pitchFamily="34" charset="0"/>
                  <a:ea typeface="Arial" panose="020B0604020202020204" pitchFamily="34" charset="0"/>
                </a:endParaRPr>
              </a:p>
            </p:txBody>
          </p:sp>
        </p:grpSp>
        <p:sp>
          <p:nvSpPr>
            <p:cNvPr id="11284" name="文本框 30"/>
            <p:cNvSpPr txBox="1"/>
            <p:nvPr/>
          </p:nvSpPr>
          <p:spPr>
            <a:xfrm>
              <a:off x="2458809" y="5118035"/>
              <a:ext cx="490536" cy="276999"/>
            </a:xfrm>
            <a:prstGeom prst="rect">
              <a:avLst/>
            </a:prstGeom>
            <a:noFill/>
            <a:ln w="9525">
              <a:noFill/>
            </a:ln>
          </p:spPr>
          <p:txBody>
            <a:bodyPr wrap="none" anchor="t">
              <a:spAutoFit/>
            </a:bodyPr>
            <a:p>
              <a:pPr defTabSz="914400"/>
              <a:r>
                <a:rPr lang="en-US" altLang="zh-CN" sz="1200" b="1" dirty="0">
                  <a:solidFill>
                    <a:srgbClr val="D9D9D9"/>
                  </a:solidFill>
                  <a:latin typeface="Arial" panose="020B0604020202020204" pitchFamily="34" charset="0"/>
                  <a:ea typeface="SimSun" panose="02010600030101010101" pitchFamily="2" charset="-122"/>
                </a:rPr>
                <a:t>50%</a:t>
              </a:r>
              <a:endParaRPr lang="zh-CN" altLang="en-US" sz="1200" b="1" dirty="0">
                <a:solidFill>
                  <a:srgbClr val="D9D9D9"/>
                </a:solidFill>
                <a:latin typeface="Arial" panose="020B0604020202020204" pitchFamily="34" charset="0"/>
                <a:ea typeface="SimSun" panose="02010600030101010101" pitchFamily="2" charset="-122"/>
              </a:endParaRPr>
            </a:p>
          </p:txBody>
        </p:sp>
      </p:grpSp>
      <p:grpSp>
        <p:nvGrpSpPr>
          <p:cNvPr id="17" name="组合 27"/>
          <p:cNvGrpSpPr/>
          <p:nvPr/>
        </p:nvGrpSpPr>
        <p:grpSpPr>
          <a:xfrm>
            <a:off x="1077913" y="5394325"/>
            <a:ext cx="3395662" cy="277813"/>
            <a:chOff x="1077685" y="5387033"/>
            <a:chExt cx="3396560" cy="276999"/>
          </a:xfrm>
        </p:grpSpPr>
        <p:grpSp>
          <p:nvGrpSpPr>
            <p:cNvPr id="11286" name="组合 16"/>
            <p:cNvGrpSpPr/>
            <p:nvPr/>
          </p:nvGrpSpPr>
          <p:grpSpPr>
            <a:xfrm>
              <a:off x="1077685" y="5387033"/>
              <a:ext cx="2905720" cy="276999"/>
              <a:chOff x="1077685" y="5388274"/>
              <a:chExt cx="2905720" cy="276999"/>
            </a:xfrm>
          </p:grpSpPr>
          <p:sp>
            <p:nvSpPr>
              <p:cNvPr id="15" name="矩形 14"/>
              <p:cNvSpPr/>
              <p:nvPr/>
            </p:nvSpPr>
            <p:spPr>
              <a:xfrm>
                <a:off x="1077685" y="5421514"/>
                <a:ext cx="2905893" cy="2105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91E22"/>
                  </a:solidFill>
                  <a:effectLst/>
                  <a:uLnTx/>
                  <a:uFillTx/>
                  <a:latin typeface="+mn-lt"/>
                  <a:ea typeface="+mn-ea"/>
                  <a:cs typeface="+mn-cs"/>
                </a:endParaRPr>
              </a:p>
            </p:txBody>
          </p:sp>
          <p:sp>
            <p:nvSpPr>
              <p:cNvPr id="11288" name="文本框 18"/>
              <p:cNvSpPr txBox="1"/>
              <p:nvPr/>
            </p:nvSpPr>
            <p:spPr>
              <a:xfrm>
                <a:off x="1077685" y="5388274"/>
                <a:ext cx="1116011" cy="276999"/>
              </a:xfrm>
              <a:prstGeom prst="rect">
                <a:avLst/>
              </a:prstGeom>
              <a:noFill/>
              <a:ln w="9525">
                <a:noFill/>
              </a:ln>
            </p:spPr>
            <p:txBody>
              <a:bodyPr wrap="none" anchor="t">
                <a:spAutoFit/>
              </a:bodyPr>
              <a:p>
                <a:r>
                  <a:rPr lang="en-US" altLang="zh-CN" sz="1200" b="1" dirty="0">
                    <a:solidFill>
                      <a:srgbClr val="191E22"/>
                    </a:solidFill>
                    <a:latin typeface="Arial" panose="020B0604020202020204" pitchFamily="34" charset="0"/>
                    <a:ea typeface="SimSun" panose="02010600030101010101" pitchFamily="2" charset="-122"/>
                  </a:rPr>
                  <a:t>MARKETING</a:t>
                </a:r>
                <a:endParaRPr lang="zh-CN" altLang="en-US" sz="1200" b="1" dirty="0">
                  <a:solidFill>
                    <a:srgbClr val="191E22"/>
                  </a:solidFill>
                  <a:latin typeface="Arial" panose="020B0604020202020204" pitchFamily="34" charset="0"/>
                  <a:ea typeface="Arial" panose="020B0604020202020204" pitchFamily="34" charset="0"/>
                </a:endParaRPr>
              </a:p>
            </p:txBody>
          </p:sp>
        </p:grpSp>
        <p:sp>
          <p:nvSpPr>
            <p:cNvPr id="11289" name="文本框 31"/>
            <p:cNvSpPr txBox="1"/>
            <p:nvPr/>
          </p:nvSpPr>
          <p:spPr>
            <a:xfrm>
              <a:off x="3983578" y="5387033"/>
              <a:ext cx="490667" cy="276999"/>
            </a:xfrm>
            <a:prstGeom prst="rect">
              <a:avLst/>
            </a:prstGeom>
            <a:noFill/>
            <a:ln w="9525">
              <a:noFill/>
            </a:ln>
          </p:spPr>
          <p:txBody>
            <a:bodyPr wrap="none" anchor="t">
              <a:spAutoFit/>
            </a:bodyPr>
            <a:p>
              <a:pPr defTabSz="914400"/>
              <a:r>
                <a:rPr lang="en-US" altLang="zh-CN" sz="1200" b="1" dirty="0">
                  <a:solidFill>
                    <a:srgbClr val="D9D9D9"/>
                  </a:solidFill>
                  <a:latin typeface="Arial" panose="020B0604020202020204" pitchFamily="34" charset="0"/>
                  <a:ea typeface="SimSun" panose="02010600030101010101" pitchFamily="2" charset="-122"/>
                </a:rPr>
                <a:t>80%</a:t>
              </a:r>
              <a:endParaRPr lang="zh-CN" altLang="en-US" sz="1200" b="1" dirty="0">
                <a:solidFill>
                  <a:srgbClr val="D9D9D9"/>
                </a:solidFill>
                <a:latin typeface="Arial" panose="020B0604020202020204" pitchFamily="34" charset="0"/>
                <a:ea typeface="SimSun" panose="02010600030101010101" pitchFamily="2" charset="-122"/>
              </a:endParaRPr>
            </a:p>
          </p:txBody>
        </p:sp>
      </p:grpSp>
      <p:grpSp>
        <p:nvGrpSpPr>
          <p:cNvPr id="19" name="组合 33"/>
          <p:cNvGrpSpPr/>
          <p:nvPr/>
        </p:nvGrpSpPr>
        <p:grpSpPr>
          <a:xfrm>
            <a:off x="1077913" y="5672138"/>
            <a:ext cx="3765550" cy="276225"/>
            <a:chOff x="1077685" y="5641258"/>
            <a:chExt cx="3766080" cy="276999"/>
          </a:xfrm>
        </p:grpSpPr>
        <p:grpSp>
          <p:nvGrpSpPr>
            <p:cNvPr id="11291" name="组合 23"/>
            <p:cNvGrpSpPr/>
            <p:nvPr/>
          </p:nvGrpSpPr>
          <p:grpSpPr>
            <a:xfrm>
              <a:off x="1077685" y="5641258"/>
              <a:ext cx="3275240" cy="276999"/>
              <a:chOff x="1077685" y="5641258"/>
              <a:chExt cx="3275240" cy="276999"/>
            </a:xfrm>
          </p:grpSpPr>
          <p:sp>
            <p:nvSpPr>
              <p:cNvPr id="16" name="矩形 15"/>
              <p:cNvSpPr/>
              <p:nvPr/>
            </p:nvSpPr>
            <p:spPr>
              <a:xfrm>
                <a:off x="1077685" y="5674688"/>
                <a:ext cx="3275473" cy="2101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91E22"/>
                  </a:solidFill>
                  <a:effectLst/>
                  <a:uLnTx/>
                  <a:uFillTx/>
                  <a:latin typeface="+mn-lt"/>
                  <a:ea typeface="+mn-ea"/>
                  <a:cs typeface="+mn-cs"/>
                </a:endParaRPr>
              </a:p>
            </p:txBody>
          </p:sp>
          <p:sp>
            <p:nvSpPr>
              <p:cNvPr id="11293" name="文本框 19"/>
              <p:cNvSpPr txBox="1"/>
              <p:nvPr/>
            </p:nvSpPr>
            <p:spPr>
              <a:xfrm>
                <a:off x="1077685" y="5641258"/>
                <a:ext cx="1738425" cy="276999"/>
              </a:xfrm>
              <a:prstGeom prst="rect">
                <a:avLst/>
              </a:prstGeom>
              <a:noFill/>
              <a:ln w="9525">
                <a:noFill/>
              </a:ln>
            </p:spPr>
            <p:txBody>
              <a:bodyPr wrap="none" anchor="t">
                <a:spAutoFit/>
              </a:bodyPr>
              <a:p>
                <a:r>
                  <a:rPr lang="en-US" altLang="zh-CN" sz="1200" b="1" dirty="0">
                    <a:solidFill>
                      <a:srgbClr val="191E22"/>
                    </a:solidFill>
                    <a:latin typeface="Arial" panose="020B0604020202020204" pitchFamily="34" charset="0"/>
                    <a:ea typeface="SimSun" panose="02010600030101010101" pitchFamily="2" charset="-122"/>
                  </a:rPr>
                  <a:t>SOCIAL MARKETING</a:t>
                </a:r>
                <a:endParaRPr lang="zh-CN" altLang="en-US" sz="1200" b="1" dirty="0">
                  <a:solidFill>
                    <a:srgbClr val="191E22"/>
                  </a:solidFill>
                  <a:latin typeface="Arial" panose="020B0604020202020204" pitchFamily="34" charset="0"/>
                  <a:ea typeface="Arial" panose="020B0604020202020204" pitchFamily="34" charset="0"/>
                </a:endParaRPr>
              </a:p>
            </p:txBody>
          </p:sp>
        </p:grpSp>
        <p:sp>
          <p:nvSpPr>
            <p:cNvPr id="11294" name="文本框 32"/>
            <p:cNvSpPr txBox="1"/>
            <p:nvPr/>
          </p:nvSpPr>
          <p:spPr>
            <a:xfrm>
              <a:off x="4353158" y="5641258"/>
              <a:ext cx="490607" cy="276999"/>
            </a:xfrm>
            <a:prstGeom prst="rect">
              <a:avLst/>
            </a:prstGeom>
            <a:noFill/>
            <a:ln w="9525">
              <a:noFill/>
            </a:ln>
          </p:spPr>
          <p:txBody>
            <a:bodyPr wrap="none" anchor="t">
              <a:spAutoFit/>
            </a:bodyPr>
            <a:p>
              <a:pPr defTabSz="914400"/>
              <a:r>
                <a:rPr lang="en-US" altLang="zh-CN" sz="1200" b="1" dirty="0">
                  <a:solidFill>
                    <a:srgbClr val="D9D9D9"/>
                  </a:solidFill>
                  <a:latin typeface="Arial" panose="020B0604020202020204" pitchFamily="34" charset="0"/>
                  <a:ea typeface="SimSun" panose="02010600030101010101" pitchFamily="2" charset="-122"/>
                </a:rPr>
                <a:t>88%</a:t>
              </a:r>
              <a:endParaRPr lang="zh-CN" altLang="en-US" sz="1200" b="1" dirty="0">
                <a:solidFill>
                  <a:srgbClr val="D9D9D9"/>
                </a:solidFill>
                <a:latin typeface="Arial" panose="020B0604020202020204" pitchFamily="34" charset="0"/>
                <a:ea typeface="SimSun" panose="02010600030101010101" pitchFamily="2" charset="-122"/>
              </a:endParaRPr>
            </a:p>
          </p:txBody>
        </p:sp>
      </p:grpSp>
      <p:grpSp>
        <p:nvGrpSpPr>
          <p:cNvPr id="21" name="组合 53"/>
          <p:cNvGrpSpPr/>
          <p:nvPr/>
        </p:nvGrpSpPr>
        <p:grpSpPr>
          <a:xfrm>
            <a:off x="5816600" y="5476875"/>
            <a:ext cx="574675" cy="574675"/>
            <a:chOff x="7073233" y="6727758"/>
            <a:chExt cx="574574" cy="574574"/>
          </a:xfrm>
        </p:grpSpPr>
        <p:sp>
          <p:nvSpPr>
            <p:cNvPr id="59" name="矩形 58"/>
            <p:cNvSpPr/>
            <p:nvPr/>
          </p:nvSpPr>
          <p:spPr>
            <a:xfrm rot="2700000">
              <a:off x="7073233" y="6727758"/>
              <a:ext cx="574574" cy="574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97" name="Freeform 12"/>
            <p:cNvSpPr>
              <a:spLocks noEditPoints="1"/>
            </p:cNvSpPr>
            <p:nvPr/>
          </p:nvSpPr>
          <p:spPr>
            <a:xfrm>
              <a:off x="7173157" y="6839794"/>
              <a:ext cx="374727" cy="350502"/>
            </a:xfrm>
            <a:custGeom>
              <a:avLst/>
              <a:gdLst/>
              <a:ahLst/>
              <a:cxnLst>
                <a:cxn ang="0">
                  <a:pos x="2147483647" y="2147483647"/>
                </a:cxn>
                <a:cxn ang="0">
                  <a:pos x="2147483647" y="0"/>
                </a:cxn>
                <a:cxn ang="0">
                  <a:pos x="0" y="0"/>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495" h="463">
                  <a:moveTo>
                    <a:pt x="495" y="378"/>
                  </a:moveTo>
                  <a:lnTo>
                    <a:pt x="495" y="0"/>
                  </a:lnTo>
                  <a:lnTo>
                    <a:pt x="0" y="0"/>
                  </a:lnTo>
                  <a:lnTo>
                    <a:pt x="0" y="378"/>
                  </a:lnTo>
                  <a:lnTo>
                    <a:pt x="230" y="378"/>
                  </a:lnTo>
                  <a:lnTo>
                    <a:pt x="230" y="425"/>
                  </a:lnTo>
                  <a:lnTo>
                    <a:pt x="71" y="425"/>
                  </a:lnTo>
                  <a:lnTo>
                    <a:pt x="71" y="463"/>
                  </a:lnTo>
                  <a:lnTo>
                    <a:pt x="424" y="463"/>
                  </a:lnTo>
                  <a:lnTo>
                    <a:pt x="424" y="425"/>
                  </a:lnTo>
                  <a:lnTo>
                    <a:pt x="268" y="425"/>
                  </a:lnTo>
                  <a:lnTo>
                    <a:pt x="268" y="378"/>
                  </a:lnTo>
                  <a:lnTo>
                    <a:pt x="495" y="378"/>
                  </a:lnTo>
                  <a:close/>
                  <a:moveTo>
                    <a:pt x="38" y="38"/>
                  </a:moveTo>
                  <a:lnTo>
                    <a:pt x="457" y="38"/>
                  </a:lnTo>
                  <a:lnTo>
                    <a:pt x="457" y="224"/>
                  </a:lnTo>
                  <a:lnTo>
                    <a:pt x="38" y="224"/>
                  </a:lnTo>
                  <a:lnTo>
                    <a:pt x="38" y="38"/>
                  </a:lnTo>
                  <a:close/>
                  <a:moveTo>
                    <a:pt x="38" y="340"/>
                  </a:moveTo>
                  <a:lnTo>
                    <a:pt x="38" y="262"/>
                  </a:lnTo>
                  <a:lnTo>
                    <a:pt x="457" y="262"/>
                  </a:lnTo>
                  <a:lnTo>
                    <a:pt x="457" y="340"/>
                  </a:lnTo>
                  <a:lnTo>
                    <a:pt x="38" y="340"/>
                  </a:lnTo>
                  <a:close/>
                </a:path>
              </a:pathLst>
            </a:custGeom>
            <a:solidFill>
              <a:srgbClr val="191E22"/>
            </a:solidFill>
            <a:ln w="9525">
              <a:noFill/>
            </a:ln>
          </p:spPr>
          <p:txBody>
            <a:bodyPr/>
            <a:p>
              <a:endParaRPr lang="en-US"/>
            </a:p>
          </p:txBody>
        </p:sp>
      </p:grpSp>
      <p:grpSp>
        <p:nvGrpSpPr>
          <p:cNvPr id="22" name="组合 59"/>
          <p:cNvGrpSpPr/>
          <p:nvPr/>
        </p:nvGrpSpPr>
        <p:grpSpPr>
          <a:xfrm>
            <a:off x="5816600" y="1509713"/>
            <a:ext cx="574675" cy="574675"/>
            <a:chOff x="8474014" y="4952597"/>
            <a:chExt cx="574574" cy="574574"/>
          </a:xfrm>
        </p:grpSpPr>
        <p:sp>
          <p:nvSpPr>
            <p:cNvPr id="35" name="矩形 34"/>
            <p:cNvSpPr/>
            <p:nvPr/>
          </p:nvSpPr>
          <p:spPr>
            <a:xfrm rot="2700000">
              <a:off x="8474014" y="4952597"/>
              <a:ext cx="574574" cy="574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300" name="Freeform 13"/>
            <p:cNvSpPr>
              <a:spLocks noEditPoints="1"/>
            </p:cNvSpPr>
            <p:nvPr/>
          </p:nvSpPr>
          <p:spPr>
            <a:xfrm>
              <a:off x="8586051" y="5064255"/>
              <a:ext cx="350501" cy="351258"/>
            </a:xfrm>
            <a:custGeom>
              <a:avLst/>
              <a:gdLst/>
              <a:ahLst/>
              <a:cxnLst>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6"/>
                  </a:moveTo>
                  <a:cubicBezTo>
                    <a:pt x="133" y="16"/>
                    <a:pt x="164" y="39"/>
                    <a:pt x="175" y="70"/>
                  </a:cubicBezTo>
                  <a:cubicBezTo>
                    <a:pt x="139" y="70"/>
                    <a:pt x="139" y="70"/>
                    <a:pt x="139" y="70"/>
                  </a:cubicBezTo>
                  <a:cubicBezTo>
                    <a:pt x="139" y="120"/>
                    <a:pt x="139" y="120"/>
                    <a:pt x="139" y="120"/>
                  </a:cubicBezTo>
                  <a:cubicBezTo>
                    <a:pt x="106" y="120"/>
                    <a:pt x="106" y="120"/>
                    <a:pt x="106" y="120"/>
                  </a:cubicBezTo>
                  <a:cubicBezTo>
                    <a:pt x="106" y="87"/>
                    <a:pt x="106" y="87"/>
                    <a:pt x="106" y="87"/>
                  </a:cubicBezTo>
                  <a:cubicBezTo>
                    <a:pt x="124" y="66"/>
                    <a:pt x="124" y="66"/>
                    <a:pt x="124" y="66"/>
                  </a:cubicBezTo>
                  <a:cubicBezTo>
                    <a:pt x="124" y="30"/>
                    <a:pt x="124" y="30"/>
                    <a:pt x="124" y="30"/>
                  </a:cubicBezTo>
                  <a:cubicBezTo>
                    <a:pt x="59" y="30"/>
                    <a:pt x="59" y="30"/>
                    <a:pt x="59" y="30"/>
                  </a:cubicBezTo>
                  <a:cubicBezTo>
                    <a:pt x="42" y="61"/>
                    <a:pt x="42" y="61"/>
                    <a:pt x="42" y="61"/>
                  </a:cubicBezTo>
                  <a:cubicBezTo>
                    <a:pt x="25" y="61"/>
                    <a:pt x="25" y="61"/>
                    <a:pt x="25" y="61"/>
                  </a:cubicBezTo>
                  <a:cubicBezTo>
                    <a:pt x="38" y="34"/>
                    <a:pt x="66" y="16"/>
                    <a:pt x="98" y="16"/>
                  </a:cubicBezTo>
                  <a:close/>
                  <a:moveTo>
                    <a:pt x="58" y="169"/>
                  </a:moveTo>
                  <a:cubicBezTo>
                    <a:pt x="68" y="153"/>
                    <a:pt x="68" y="153"/>
                    <a:pt x="68" y="153"/>
                  </a:cubicBezTo>
                  <a:cubicBezTo>
                    <a:pt x="75" y="171"/>
                    <a:pt x="75" y="171"/>
                    <a:pt x="75" y="171"/>
                  </a:cubicBezTo>
                  <a:cubicBezTo>
                    <a:pt x="115" y="171"/>
                    <a:pt x="115" y="171"/>
                    <a:pt x="115" y="171"/>
                  </a:cubicBezTo>
                  <a:cubicBezTo>
                    <a:pt x="121" y="176"/>
                    <a:pt x="121" y="176"/>
                    <a:pt x="121" y="176"/>
                  </a:cubicBezTo>
                  <a:cubicBezTo>
                    <a:pt x="114" y="179"/>
                    <a:pt x="106" y="180"/>
                    <a:pt x="98" y="180"/>
                  </a:cubicBezTo>
                  <a:cubicBezTo>
                    <a:pt x="83" y="180"/>
                    <a:pt x="70" y="176"/>
                    <a:pt x="58" y="169"/>
                  </a:cubicBezTo>
                  <a:close/>
                  <a:moveTo>
                    <a:pt x="137" y="170"/>
                  </a:moveTo>
                  <a:cubicBezTo>
                    <a:pt x="122" y="155"/>
                    <a:pt x="122" y="155"/>
                    <a:pt x="122" y="155"/>
                  </a:cubicBezTo>
                  <a:cubicBezTo>
                    <a:pt x="86" y="155"/>
                    <a:pt x="86" y="155"/>
                    <a:pt x="86" y="155"/>
                  </a:cubicBezTo>
                  <a:cubicBezTo>
                    <a:pt x="71" y="115"/>
                    <a:pt x="71" y="115"/>
                    <a:pt x="71" y="115"/>
                  </a:cubicBezTo>
                  <a:cubicBezTo>
                    <a:pt x="45" y="160"/>
                    <a:pt x="45" y="160"/>
                    <a:pt x="45" y="160"/>
                  </a:cubicBezTo>
                  <a:cubicBezTo>
                    <a:pt x="27" y="145"/>
                    <a:pt x="16" y="123"/>
                    <a:pt x="16" y="98"/>
                  </a:cubicBezTo>
                  <a:cubicBezTo>
                    <a:pt x="16" y="90"/>
                    <a:pt x="17" y="83"/>
                    <a:pt x="18" y="77"/>
                  </a:cubicBezTo>
                  <a:cubicBezTo>
                    <a:pt x="52" y="77"/>
                    <a:pt x="52" y="77"/>
                    <a:pt x="52" y="77"/>
                  </a:cubicBezTo>
                  <a:cubicBezTo>
                    <a:pt x="69" y="46"/>
                    <a:pt x="69" y="46"/>
                    <a:pt x="69" y="46"/>
                  </a:cubicBezTo>
                  <a:cubicBezTo>
                    <a:pt x="108" y="46"/>
                    <a:pt x="108" y="46"/>
                    <a:pt x="108" y="46"/>
                  </a:cubicBezTo>
                  <a:cubicBezTo>
                    <a:pt x="108" y="60"/>
                    <a:pt x="108" y="60"/>
                    <a:pt x="108" y="60"/>
                  </a:cubicBezTo>
                  <a:cubicBezTo>
                    <a:pt x="90" y="80"/>
                    <a:pt x="90" y="80"/>
                    <a:pt x="90" y="80"/>
                  </a:cubicBezTo>
                  <a:cubicBezTo>
                    <a:pt x="90" y="136"/>
                    <a:pt x="90" y="136"/>
                    <a:pt x="90" y="136"/>
                  </a:cubicBezTo>
                  <a:cubicBezTo>
                    <a:pt x="155" y="136"/>
                    <a:pt x="155" y="136"/>
                    <a:pt x="155" y="136"/>
                  </a:cubicBezTo>
                  <a:cubicBezTo>
                    <a:pt x="155" y="86"/>
                    <a:pt x="155" y="86"/>
                    <a:pt x="155" y="86"/>
                  </a:cubicBezTo>
                  <a:cubicBezTo>
                    <a:pt x="179" y="86"/>
                    <a:pt x="179" y="86"/>
                    <a:pt x="179" y="86"/>
                  </a:cubicBezTo>
                  <a:cubicBezTo>
                    <a:pt x="179" y="90"/>
                    <a:pt x="180" y="94"/>
                    <a:pt x="180" y="98"/>
                  </a:cubicBezTo>
                  <a:cubicBezTo>
                    <a:pt x="180" y="129"/>
                    <a:pt x="163" y="156"/>
                    <a:pt x="137" y="170"/>
                  </a:cubicBezTo>
                  <a:close/>
                </a:path>
              </a:pathLst>
            </a:custGeom>
            <a:solidFill>
              <a:srgbClr val="191E22"/>
            </a:solidFill>
            <a:ln w="9525">
              <a:noFill/>
            </a:ln>
          </p:spPr>
          <p:txBody>
            <a:bodyPr/>
            <a:p>
              <a:endParaRPr lang="en-US"/>
            </a:p>
          </p:txBody>
        </p:sp>
      </p:grpSp>
      <p:grpSp>
        <p:nvGrpSpPr>
          <p:cNvPr id="23" name="组合 55"/>
          <p:cNvGrpSpPr/>
          <p:nvPr/>
        </p:nvGrpSpPr>
        <p:grpSpPr>
          <a:xfrm>
            <a:off x="5808663" y="4154488"/>
            <a:ext cx="574675" cy="574675"/>
            <a:chOff x="7909823" y="5116902"/>
            <a:chExt cx="574574" cy="574574"/>
          </a:xfrm>
        </p:grpSpPr>
        <p:sp>
          <p:nvSpPr>
            <p:cNvPr id="57" name="矩形 56"/>
            <p:cNvSpPr/>
            <p:nvPr/>
          </p:nvSpPr>
          <p:spPr>
            <a:xfrm rot="2700000">
              <a:off x="7909823" y="5116902"/>
              <a:ext cx="574574" cy="574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4" name="组合 50"/>
            <p:cNvGrpSpPr/>
            <p:nvPr/>
          </p:nvGrpSpPr>
          <p:grpSpPr>
            <a:xfrm>
              <a:off x="8025266" y="5212663"/>
              <a:ext cx="343688" cy="383053"/>
              <a:chOff x="9761538" y="11682413"/>
              <a:chExt cx="720725" cy="803275"/>
            </a:xfrm>
            <a:solidFill>
              <a:srgbClr val="191E22"/>
            </a:solidFill>
          </p:grpSpPr>
          <p:sp>
            <p:nvSpPr>
              <p:cNvPr id="43" name="Freeform 16"/>
              <p:cNvSpPr>
                <a:spLocks noEditPoints="1"/>
              </p:cNvSpPr>
              <p:nvPr/>
            </p:nvSpPr>
            <p:spPr bwMode="auto">
              <a:xfrm>
                <a:off x="9761538" y="11682413"/>
                <a:ext cx="720725" cy="803275"/>
              </a:xfrm>
              <a:custGeom>
                <a:avLst/>
                <a:gdLst>
                  <a:gd name="T0" fmla="*/ 386 w 454"/>
                  <a:gd name="T1" fmla="*/ 142 h 506"/>
                  <a:gd name="T2" fmla="*/ 92 w 454"/>
                  <a:gd name="T3" fmla="*/ 0 h 506"/>
                  <a:gd name="T4" fmla="*/ 76 w 454"/>
                  <a:gd name="T5" fmla="*/ 33 h 506"/>
                  <a:gd name="T6" fmla="*/ 298 w 454"/>
                  <a:gd name="T7" fmla="*/ 142 h 506"/>
                  <a:gd name="T8" fmla="*/ 0 w 454"/>
                  <a:gd name="T9" fmla="*/ 142 h 506"/>
                  <a:gd name="T10" fmla="*/ 0 w 454"/>
                  <a:gd name="T11" fmla="*/ 506 h 506"/>
                  <a:gd name="T12" fmla="*/ 454 w 454"/>
                  <a:gd name="T13" fmla="*/ 506 h 506"/>
                  <a:gd name="T14" fmla="*/ 454 w 454"/>
                  <a:gd name="T15" fmla="*/ 142 h 506"/>
                  <a:gd name="T16" fmla="*/ 386 w 454"/>
                  <a:gd name="T17" fmla="*/ 142 h 506"/>
                  <a:gd name="T18" fmla="*/ 416 w 454"/>
                  <a:gd name="T19" fmla="*/ 468 h 506"/>
                  <a:gd name="T20" fmla="*/ 38 w 454"/>
                  <a:gd name="T21" fmla="*/ 468 h 506"/>
                  <a:gd name="T22" fmla="*/ 38 w 454"/>
                  <a:gd name="T23" fmla="*/ 180 h 506"/>
                  <a:gd name="T24" fmla="*/ 416 w 454"/>
                  <a:gd name="T25" fmla="*/ 180 h 506"/>
                  <a:gd name="T26" fmla="*/ 416 w 454"/>
                  <a:gd name="T27" fmla="*/ 46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4" h="506">
                    <a:moveTo>
                      <a:pt x="386" y="142"/>
                    </a:moveTo>
                    <a:lnTo>
                      <a:pt x="92" y="0"/>
                    </a:lnTo>
                    <a:lnTo>
                      <a:pt x="76" y="33"/>
                    </a:lnTo>
                    <a:lnTo>
                      <a:pt x="298" y="142"/>
                    </a:lnTo>
                    <a:lnTo>
                      <a:pt x="0" y="142"/>
                    </a:lnTo>
                    <a:lnTo>
                      <a:pt x="0" y="506"/>
                    </a:lnTo>
                    <a:lnTo>
                      <a:pt x="454" y="506"/>
                    </a:lnTo>
                    <a:lnTo>
                      <a:pt x="454" y="142"/>
                    </a:lnTo>
                    <a:lnTo>
                      <a:pt x="386" y="142"/>
                    </a:lnTo>
                    <a:close/>
                    <a:moveTo>
                      <a:pt x="416" y="468"/>
                    </a:moveTo>
                    <a:lnTo>
                      <a:pt x="38" y="468"/>
                    </a:lnTo>
                    <a:lnTo>
                      <a:pt x="38" y="180"/>
                    </a:lnTo>
                    <a:lnTo>
                      <a:pt x="416" y="180"/>
                    </a:lnTo>
                    <a:lnTo>
                      <a:pt x="416" y="46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4" name="Rectangle 17"/>
              <p:cNvSpPr>
                <a:spLocks noChangeArrowheads="1"/>
              </p:cNvSpPr>
              <p:nvPr/>
            </p:nvSpPr>
            <p:spPr bwMode="auto">
              <a:xfrm>
                <a:off x="9877425" y="12058650"/>
                <a:ext cx="161925" cy="60325"/>
              </a:xfrm>
              <a:prstGeom prst="rect">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5" name="Rectangle 18"/>
              <p:cNvSpPr>
                <a:spLocks noChangeArrowheads="1"/>
              </p:cNvSpPr>
              <p:nvPr/>
            </p:nvSpPr>
            <p:spPr bwMode="auto">
              <a:xfrm>
                <a:off x="9877425" y="12166600"/>
                <a:ext cx="161925" cy="60325"/>
              </a:xfrm>
              <a:prstGeom prst="rect">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6" name="Rectangle 19"/>
              <p:cNvSpPr>
                <a:spLocks noChangeArrowheads="1"/>
              </p:cNvSpPr>
              <p:nvPr/>
            </p:nvSpPr>
            <p:spPr bwMode="auto">
              <a:xfrm>
                <a:off x="9877425" y="12276138"/>
                <a:ext cx="161925" cy="60325"/>
              </a:xfrm>
              <a:prstGeom prst="rect">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7" name="Freeform 20"/>
              <p:cNvSpPr>
                <a:spLocks noEditPoints="1"/>
              </p:cNvSpPr>
              <p:nvPr/>
            </p:nvSpPr>
            <p:spPr bwMode="auto">
              <a:xfrm>
                <a:off x="10102850" y="12058650"/>
                <a:ext cx="277813" cy="277813"/>
              </a:xfrm>
              <a:custGeom>
                <a:avLst/>
                <a:gdLst>
                  <a:gd name="T0" fmla="*/ 37 w 74"/>
                  <a:gd name="T1" fmla="*/ 74 h 74"/>
                  <a:gd name="T2" fmla="*/ 74 w 74"/>
                  <a:gd name="T3" fmla="*/ 37 h 74"/>
                  <a:gd name="T4" fmla="*/ 37 w 74"/>
                  <a:gd name="T5" fmla="*/ 0 h 74"/>
                  <a:gd name="T6" fmla="*/ 0 w 74"/>
                  <a:gd name="T7" fmla="*/ 37 h 74"/>
                  <a:gd name="T8" fmla="*/ 37 w 74"/>
                  <a:gd name="T9" fmla="*/ 74 h 74"/>
                  <a:gd name="T10" fmla="*/ 37 w 74"/>
                  <a:gd name="T11" fmla="*/ 16 h 74"/>
                  <a:gd name="T12" fmla="*/ 58 w 74"/>
                  <a:gd name="T13" fmla="*/ 37 h 74"/>
                  <a:gd name="T14" fmla="*/ 37 w 74"/>
                  <a:gd name="T15" fmla="*/ 58 h 74"/>
                  <a:gd name="T16" fmla="*/ 16 w 74"/>
                  <a:gd name="T17" fmla="*/ 37 h 74"/>
                  <a:gd name="T18" fmla="*/ 37 w 74"/>
                  <a:gd name="T19" fmla="*/ 1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58" y="74"/>
                      <a:pt x="74" y="57"/>
                      <a:pt x="74" y="37"/>
                    </a:cubicBezTo>
                    <a:cubicBezTo>
                      <a:pt x="74" y="16"/>
                      <a:pt x="58" y="0"/>
                      <a:pt x="37" y="0"/>
                    </a:cubicBezTo>
                    <a:cubicBezTo>
                      <a:pt x="17" y="0"/>
                      <a:pt x="0" y="16"/>
                      <a:pt x="0" y="37"/>
                    </a:cubicBezTo>
                    <a:cubicBezTo>
                      <a:pt x="0" y="57"/>
                      <a:pt x="17" y="74"/>
                      <a:pt x="37" y="74"/>
                    </a:cubicBezTo>
                    <a:close/>
                    <a:moveTo>
                      <a:pt x="37" y="16"/>
                    </a:moveTo>
                    <a:cubicBezTo>
                      <a:pt x="49" y="16"/>
                      <a:pt x="58" y="25"/>
                      <a:pt x="58" y="37"/>
                    </a:cubicBezTo>
                    <a:cubicBezTo>
                      <a:pt x="58" y="49"/>
                      <a:pt x="49" y="58"/>
                      <a:pt x="37" y="58"/>
                    </a:cubicBezTo>
                    <a:cubicBezTo>
                      <a:pt x="25" y="58"/>
                      <a:pt x="16" y="49"/>
                      <a:pt x="16" y="37"/>
                    </a:cubicBezTo>
                    <a:cubicBezTo>
                      <a:pt x="16" y="25"/>
                      <a:pt x="25" y="16"/>
                      <a:pt x="37" y="1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nvGrpSpPr>
          <p:cNvPr id="25" name="组合 54"/>
          <p:cNvGrpSpPr/>
          <p:nvPr/>
        </p:nvGrpSpPr>
        <p:grpSpPr>
          <a:xfrm>
            <a:off x="5808663" y="2832100"/>
            <a:ext cx="574675" cy="574675"/>
            <a:chOff x="7387686" y="5093089"/>
            <a:chExt cx="574574" cy="574574"/>
          </a:xfrm>
        </p:grpSpPr>
        <p:sp>
          <p:nvSpPr>
            <p:cNvPr id="58" name="矩形 57"/>
            <p:cNvSpPr/>
            <p:nvPr/>
          </p:nvSpPr>
          <p:spPr>
            <a:xfrm rot="2700000">
              <a:off x="7387686" y="5093089"/>
              <a:ext cx="574574" cy="574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6" name="组合 49"/>
            <p:cNvGrpSpPr/>
            <p:nvPr/>
          </p:nvGrpSpPr>
          <p:grpSpPr>
            <a:xfrm>
              <a:off x="7489881" y="5222916"/>
              <a:ext cx="370184" cy="314921"/>
              <a:chOff x="7550150" y="16151225"/>
              <a:chExt cx="776288" cy="660400"/>
            </a:xfrm>
            <a:solidFill>
              <a:srgbClr val="191E22"/>
            </a:solidFill>
          </p:grpSpPr>
          <p:sp>
            <p:nvSpPr>
              <p:cNvPr id="48" name="Freeform 21"/>
              <p:cNvSpPr>
                <a:spLocks noEditPoints="1"/>
              </p:cNvSpPr>
              <p:nvPr/>
            </p:nvSpPr>
            <p:spPr bwMode="auto">
              <a:xfrm>
                <a:off x="7550150" y="16151225"/>
                <a:ext cx="776288" cy="660400"/>
              </a:xfrm>
              <a:custGeom>
                <a:avLst/>
                <a:gdLst>
                  <a:gd name="T0" fmla="*/ 383 w 489"/>
                  <a:gd name="T1" fmla="*/ 92 h 416"/>
                  <a:gd name="T2" fmla="*/ 352 w 489"/>
                  <a:gd name="T3" fmla="*/ 0 h 416"/>
                  <a:gd name="T4" fmla="*/ 137 w 489"/>
                  <a:gd name="T5" fmla="*/ 0 h 416"/>
                  <a:gd name="T6" fmla="*/ 106 w 489"/>
                  <a:gd name="T7" fmla="*/ 92 h 416"/>
                  <a:gd name="T8" fmla="*/ 0 w 489"/>
                  <a:gd name="T9" fmla="*/ 92 h 416"/>
                  <a:gd name="T10" fmla="*/ 0 w 489"/>
                  <a:gd name="T11" fmla="*/ 416 h 416"/>
                  <a:gd name="T12" fmla="*/ 489 w 489"/>
                  <a:gd name="T13" fmla="*/ 416 h 416"/>
                  <a:gd name="T14" fmla="*/ 489 w 489"/>
                  <a:gd name="T15" fmla="*/ 92 h 416"/>
                  <a:gd name="T16" fmla="*/ 383 w 489"/>
                  <a:gd name="T17" fmla="*/ 92 h 416"/>
                  <a:gd name="T18" fmla="*/ 451 w 489"/>
                  <a:gd name="T19" fmla="*/ 378 h 416"/>
                  <a:gd name="T20" fmla="*/ 37 w 489"/>
                  <a:gd name="T21" fmla="*/ 378 h 416"/>
                  <a:gd name="T22" fmla="*/ 37 w 489"/>
                  <a:gd name="T23" fmla="*/ 130 h 416"/>
                  <a:gd name="T24" fmla="*/ 132 w 489"/>
                  <a:gd name="T25" fmla="*/ 130 h 416"/>
                  <a:gd name="T26" fmla="*/ 163 w 489"/>
                  <a:gd name="T27" fmla="*/ 38 h 416"/>
                  <a:gd name="T28" fmla="*/ 324 w 489"/>
                  <a:gd name="T29" fmla="*/ 38 h 416"/>
                  <a:gd name="T30" fmla="*/ 354 w 489"/>
                  <a:gd name="T31" fmla="*/ 130 h 416"/>
                  <a:gd name="T32" fmla="*/ 451 w 489"/>
                  <a:gd name="T33" fmla="*/ 130 h 416"/>
                  <a:gd name="T34" fmla="*/ 451 w 489"/>
                  <a:gd name="T35" fmla="*/ 37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9" h="416">
                    <a:moveTo>
                      <a:pt x="383" y="92"/>
                    </a:moveTo>
                    <a:lnTo>
                      <a:pt x="352" y="0"/>
                    </a:lnTo>
                    <a:lnTo>
                      <a:pt x="137" y="0"/>
                    </a:lnTo>
                    <a:lnTo>
                      <a:pt x="106" y="92"/>
                    </a:lnTo>
                    <a:lnTo>
                      <a:pt x="0" y="92"/>
                    </a:lnTo>
                    <a:lnTo>
                      <a:pt x="0" y="416"/>
                    </a:lnTo>
                    <a:lnTo>
                      <a:pt x="489" y="416"/>
                    </a:lnTo>
                    <a:lnTo>
                      <a:pt x="489" y="92"/>
                    </a:lnTo>
                    <a:lnTo>
                      <a:pt x="383" y="92"/>
                    </a:lnTo>
                    <a:close/>
                    <a:moveTo>
                      <a:pt x="451" y="378"/>
                    </a:moveTo>
                    <a:lnTo>
                      <a:pt x="37" y="378"/>
                    </a:lnTo>
                    <a:lnTo>
                      <a:pt x="37" y="130"/>
                    </a:lnTo>
                    <a:lnTo>
                      <a:pt x="132" y="130"/>
                    </a:lnTo>
                    <a:lnTo>
                      <a:pt x="163" y="38"/>
                    </a:lnTo>
                    <a:lnTo>
                      <a:pt x="324" y="38"/>
                    </a:lnTo>
                    <a:lnTo>
                      <a:pt x="354" y="130"/>
                    </a:lnTo>
                    <a:lnTo>
                      <a:pt x="451" y="130"/>
                    </a:lnTo>
                    <a:lnTo>
                      <a:pt x="451" y="378"/>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9" name="Freeform 22"/>
              <p:cNvSpPr>
                <a:spLocks noEditPoints="1"/>
              </p:cNvSpPr>
              <p:nvPr/>
            </p:nvSpPr>
            <p:spPr bwMode="auto">
              <a:xfrm>
                <a:off x="7759700" y="16352838"/>
                <a:ext cx="357188" cy="357188"/>
              </a:xfrm>
              <a:custGeom>
                <a:avLst/>
                <a:gdLst>
                  <a:gd name="T0" fmla="*/ 47 w 95"/>
                  <a:gd name="T1" fmla="*/ 0 h 95"/>
                  <a:gd name="T2" fmla="*/ 0 w 95"/>
                  <a:gd name="T3" fmla="*/ 48 h 95"/>
                  <a:gd name="T4" fmla="*/ 47 w 95"/>
                  <a:gd name="T5" fmla="*/ 95 h 95"/>
                  <a:gd name="T6" fmla="*/ 95 w 95"/>
                  <a:gd name="T7" fmla="*/ 48 h 95"/>
                  <a:gd name="T8" fmla="*/ 47 w 95"/>
                  <a:gd name="T9" fmla="*/ 0 h 95"/>
                  <a:gd name="T10" fmla="*/ 47 w 95"/>
                  <a:gd name="T11" fmla="*/ 79 h 95"/>
                  <a:gd name="T12" fmla="*/ 16 w 95"/>
                  <a:gd name="T13" fmla="*/ 48 h 95"/>
                  <a:gd name="T14" fmla="*/ 47 w 95"/>
                  <a:gd name="T15" fmla="*/ 16 h 95"/>
                  <a:gd name="T16" fmla="*/ 79 w 95"/>
                  <a:gd name="T17" fmla="*/ 48 h 95"/>
                  <a:gd name="T18" fmla="*/ 47 w 95"/>
                  <a:gd name="T19"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0"/>
                    </a:moveTo>
                    <a:cubicBezTo>
                      <a:pt x="21" y="0"/>
                      <a:pt x="0" y="22"/>
                      <a:pt x="0" y="48"/>
                    </a:cubicBezTo>
                    <a:cubicBezTo>
                      <a:pt x="0" y="74"/>
                      <a:pt x="21" y="95"/>
                      <a:pt x="47" y="95"/>
                    </a:cubicBezTo>
                    <a:cubicBezTo>
                      <a:pt x="73" y="95"/>
                      <a:pt x="95" y="74"/>
                      <a:pt x="95" y="48"/>
                    </a:cubicBezTo>
                    <a:cubicBezTo>
                      <a:pt x="95" y="22"/>
                      <a:pt x="73" y="0"/>
                      <a:pt x="47" y="0"/>
                    </a:cubicBezTo>
                    <a:close/>
                    <a:moveTo>
                      <a:pt x="47" y="79"/>
                    </a:moveTo>
                    <a:cubicBezTo>
                      <a:pt x="30" y="79"/>
                      <a:pt x="16" y="65"/>
                      <a:pt x="16" y="48"/>
                    </a:cubicBezTo>
                    <a:cubicBezTo>
                      <a:pt x="16" y="30"/>
                      <a:pt x="30" y="16"/>
                      <a:pt x="47" y="16"/>
                    </a:cubicBezTo>
                    <a:cubicBezTo>
                      <a:pt x="65" y="16"/>
                      <a:pt x="79" y="30"/>
                      <a:pt x="79" y="48"/>
                    </a:cubicBezTo>
                    <a:cubicBezTo>
                      <a:pt x="79" y="65"/>
                      <a:pt x="65" y="79"/>
                      <a:pt x="47" y="7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grpSp>
        <p:nvGrpSpPr>
          <p:cNvPr id="27" name="组合 60"/>
          <p:cNvGrpSpPr/>
          <p:nvPr/>
        </p:nvGrpSpPr>
        <p:grpSpPr>
          <a:xfrm>
            <a:off x="6710363" y="1390650"/>
            <a:ext cx="4518025" cy="900113"/>
            <a:chOff x="6709961" y="1549677"/>
            <a:chExt cx="4519129" cy="899519"/>
          </a:xfrm>
        </p:grpSpPr>
        <p:sp>
          <p:nvSpPr>
            <p:cNvPr id="11308" name="文本框 64"/>
            <p:cNvSpPr txBox="1"/>
            <p:nvPr/>
          </p:nvSpPr>
          <p:spPr>
            <a:xfrm>
              <a:off x="6709961" y="1549677"/>
              <a:ext cx="1133644" cy="369332"/>
            </a:xfrm>
            <a:prstGeom prst="rect">
              <a:avLst/>
            </a:prstGeom>
            <a:noFill/>
            <a:ln w="9525">
              <a:noFill/>
            </a:ln>
          </p:spPr>
          <p:txBody>
            <a:bodyPr wrap="none" anchor="t">
              <a:spAutoFit/>
            </a:bodyPr>
            <a:p>
              <a:r>
                <a:rPr lang="en-US" altLang="zh-CN" b="1" dirty="0">
                  <a:solidFill>
                    <a:schemeClr val="bg1"/>
                  </a:solidFill>
                  <a:latin typeface="Arial" panose="020B0604020202020204" pitchFamily="34" charset="0"/>
                  <a:ea typeface="SimSun" panose="02010600030101010101" pitchFamily="2" charset="-122"/>
                </a:rPr>
                <a:t>DESIGN </a:t>
              </a:r>
              <a:endParaRPr lang="zh-CN" altLang="en-US" b="1" dirty="0">
                <a:solidFill>
                  <a:schemeClr val="bg1"/>
                </a:solidFill>
                <a:latin typeface="Arial" panose="020B0604020202020204" pitchFamily="34" charset="0"/>
                <a:ea typeface="Arial" panose="020B0604020202020204" pitchFamily="34" charset="0"/>
              </a:endParaRPr>
            </a:p>
          </p:txBody>
        </p:sp>
        <p:sp>
          <p:nvSpPr>
            <p:cNvPr id="66" name="矩形 65"/>
            <p:cNvSpPr>
              <a:spLocks noChangeArrowheads="1"/>
            </p:cNvSpPr>
            <p:nvPr/>
          </p:nvSpPr>
          <p:spPr bwMode="auto">
            <a:xfrm>
              <a:off x="6709961" y="1846135"/>
              <a:ext cx="4519129" cy="603061"/>
            </a:xfrm>
            <a:prstGeom prst="rect">
              <a:avLst/>
            </a:prstGeom>
            <a:noFill/>
            <a:ln>
              <a:noFill/>
            </a:ln>
          </p:spPr>
          <p:txBody>
            <a:bodyPr>
              <a:sp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lumMod val="95000"/>
                    </a:schemeClr>
                  </a:solidFill>
                  <a:effectLst/>
                  <a:uLnTx/>
                  <a:uFillTx/>
                  <a:latin typeface="Arial" panose="020B0604020202020204" pitchFamily="34" charset="0"/>
                  <a:ea typeface="+mn-ea"/>
                  <a:cs typeface="Arial" panose="020B0604020202020204" pitchFamily="34" charset="0"/>
                  <a:sym typeface="+mn-ea"/>
                </a:rPr>
                <a:t>Youth is not a time of life; it is a state of mind; it is not a matter of rosy cheeks, red lips and</a:t>
              </a:r>
              <a:endParaRPr kumimoji="0" lang="en-US" altLang="zh-CN" sz="1600" b="0" i="0" u="none" strike="noStrike" kern="1200" cap="none" spc="0" normalizeH="0" baseline="0" noProof="0" dirty="0">
                <a:ln>
                  <a:noFill/>
                </a:ln>
                <a:solidFill>
                  <a:schemeClr val="bg1">
                    <a:lumMod val="95000"/>
                  </a:schemeClr>
                </a:solidFill>
                <a:effectLst/>
                <a:uLnTx/>
                <a:uFillTx/>
                <a:latin typeface="Arial" panose="020B0604020202020204" pitchFamily="34" charset="0"/>
                <a:ea typeface="+mn-ea"/>
                <a:cs typeface="Arial" panose="020B0604020202020204" pitchFamily="34" charset="0"/>
                <a:sym typeface="+mn-ea"/>
              </a:endParaRPr>
            </a:p>
          </p:txBody>
        </p:sp>
      </p:grpSp>
      <p:grpSp>
        <p:nvGrpSpPr>
          <p:cNvPr id="28" name="组合 67"/>
          <p:cNvGrpSpPr/>
          <p:nvPr/>
        </p:nvGrpSpPr>
        <p:grpSpPr>
          <a:xfrm>
            <a:off x="6710363" y="2670175"/>
            <a:ext cx="4518025" cy="900113"/>
            <a:chOff x="6709961" y="1549677"/>
            <a:chExt cx="4519129" cy="901103"/>
          </a:xfrm>
        </p:grpSpPr>
        <p:sp>
          <p:nvSpPr>
            <p:cNvPr id="11311" name="文本框 68"/>
            <p:cNvSpPr txBox="1"/>
            <p:nvPr/>
          </p:nvSpPr>
          <p:spPr>
            <a:xfrm>
              <a:off x="6709961" y="1549677"/>
              <a:ext cx="1723549" cy="369332"/>
            </a:xfrm>
            <a:prstGeom prst="rect">
              <a:avLst/>
            </a:prstGeom>
            <a:noFill/>
            <a:ln w="9525">
              <a:noFill/>
            </a:ln>
          </p:spPr>
          <p:txBody>
            <a:bodyPr wrap="none" anchor="t">
              <a:spAutoFit/>
            </a:bodyPr>
            <a:p>
              <a:r>
                <a:rPr lang="en-US" altLang="zh-CN" b="1" dirty="0">
                  <a:solidFill>
                    <a:schemeClr val="bg1"/>
                  </a:solidFill>
                  <a:latin typeface="Arial" panose="020B0604020202020204" pitchFamily="34" charset="0"/>
                  <a:ea typeface="SimSun" panose="02010600030101010101" pitchFamily="2" charset="-122"/>
                </a:rPr>
                <a:t>CONCEPTION</a:t>
              </a:r>
              <a:endParaRPr lang="en-US" altLang="zh-CN" b="1" dirty="0">
                <a:solidFill>
                  <a:schemeClr val="bg1"/>
                </a:solidFill>
                <a:latin typeface="Arial" panose="020B0604020202020204" pitchFamily="34" charset="0"/>
                <a:ea typeface="Arial" panose="020B0604020202020204" pitchFamily="34" charset="0"/>
              </a:endParaRPr>
            </a:p>
          </p:txBody>
        </p:sp>
        <p:sp>
          <p:nvSpPr>
            <p:cNvPr id="70" name="矩形 69"/>
            <p:cNvSpPr>
              <a:spLocks noChangeArrowheads="1"/>
            </p:cNvSpPr>
            <p:nvPr/>
          </p:nvSpPr>
          <p:spPr bwMode="auto">
            <a:xfrm>
              <a:off x="6709961" y="1846657"/>
              <a:ext cx="4519129" cy="604123"/>
            </a:xfrm>
            <a:prstGeom prst="rect">
              <a:avLst/>
            </a:prstGeom>
            <a:noFill/>
            <a:ln>
              <a:noFill/>
            </a:ln>
          </p:spPr>
          <p:txBody>
            <a:bodyPr>
              <a:sp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lumMod val="95000"/>
                    </a:schemeClr>
                  </a:solidFill>
                  <a:effectLst/>
                  <a:uLnTx/>
                  <a:uFillTx/>
                  <a:latin typeface="Arial" panose="020B0604020202020204" pitchFamily="34" charset="0"/>
                  <a:ea typeface="+mn-ea"/>
                  <a:cs typeface="Arial" panose="020B0604020202020204" pitchFamily="34" charset="0"/>
                  <a:sym typeface="+mn-ea"/>
                </a:rPr>
                <a:t>Youth is not a time of life; it is a state of mind; it is not a matter of rosy cheeks, red lips and</a:t>
              </a:r>
              <a:endParaRPr kumimoji="0" lang="en-US" altLang="zh-CN" sz="1600" b="0" i="0" u="none" strike="noStrike" kern="1200" cap="none" spc="0" normalizeH="0" baseline="0" noProof="0" dirty="0">
                <a:ln>
                  <a:noFill/>
                </a:ln>
                <a:solidFill>
                  <a:schemeClr val="bg1">
                    <a:lumMod val="95000"/>
                  </a:schemeClr>
                </a:solidFill>
                <a:effectLst/>
                <a:uLnTx/>
                <a:uFillTx/>
                <a:latin typeface="Arial" panose="020B0604020202020204" pitchFamily="34" charset="0"/>
                <a:ea typeface="+mn-ea"/>
                <a:cs typeface="Arial" panose="020B0604020202020204" pitchFamily="34" charset="0"/>
                <a:sym typeface="+mn-ea"/>
              </a:endParaRPr>
            </a:p>
          </p:txBody>
        </p:sp>
      </p:grpSp>
      <p:grpSp>
        <p:nvGrpSpPr>
          <p:cNvPr id="34" name="组合 70"/>
          <p:cNvGrpSpPr/>
          <p:nvPr/>
        </p:nvGrpSpPr>
        <p:grpSpPr>
          <a:xfrm>
            <a:off x="6710363" y="3949700"/>
            <a:ext cx="4518025" cy="900113"/>
            <a:chOff x="6709961" y="1549677"/>
            <a:chExt cx="4519129" cy="901103"/>
          </a:xfrm>
        </p:grpSpPr>
        <p:sp>
          <p:nvSpPr>
            <p:cNvPr id="11314" name="文本框 71"/>
            <p:cNvSpPr txBox="1"/>
            <p:nvPr/>
          </p:nvSpPr>
          <p:spPr>
            <a:xfrm>
              <a:off x="6709961" y="1549677"/>
              <a:ext cx="1582484" cy="369332"/>
            </a:xfrm>
            <a:prstGeom prst="rect">
              <a:avLst/>
            </a:prstGeom>
            <a:noFill/>
            <a:ln w="9525">
              <a:noFill/>
            </a:ln>
          </p:spPr>
          <p:txBody>
            <a:bodyPr wrap="none" anchor="t">
              <a:spAutoFit/>
            </a:bodyPr>
            <a:p>
              <a:r>
                <a:rPr lang="en-US" altLang="zh-CN" b="1" dirty="0">
                  <a:solidFill>
                    <a:schemeClr val="bg1"/>
                  </a:solidFill>
                  <a:latin typeface="Arial" panose="020B0604020202020204" pitchFamily="34" charset="0"/>
                  <a:ea typeface="SimSun" panose="02010600030101010101" pitchFamily="2" charset="-122"/>
                </a:rPr>
                <a:t>MARKETING</a:t>
              </a:r>
              <a:endParaRPr lang="en-US" altLang="zh-CN" b="1" dirty="0">
                <a:solidFill>
                  <a:schemeClr val="bg1"/>
                </a:solidFill>
                <a:latin typeface="Arial" panose="020B0604020202020204" pitchFamily="34" charset="0"/>
                <a:ea typeface="Arial" panose="020B0604020202020204" pitchFamily="34" charset="0"/>
              </a:endParaRPr>
            </a:p>
          </p:txBody>
        </p:sp>
        <p:sp>
          <p:nvSpPr>
            <p:cNvPr id="73" name="矩形 72"/>
            <p:cNvSpPr>
              <a:spLocks noChangeArrowheads="1"/>
            </p:cNvSpPr>
            <p:nvPr/>
          </p:nvSpPr>
          <p:spPr bwMode="auto">
            <a:xfrm>
              <a:off x="6709961" y="1846657"/>
              <a:ext cx="4519129" cy="604123"/>
            </a:xfrm>
            <a:prstGeom prst="rect">
              <a:avLst/>
            </a:prstGeom>
            <a:noFill/>
            <a:ln>
              <a:noFill/>
            </a:ln>
          </p:spPr>
          <p:txBody>
            <a:bodyPr>
              <a:sp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lumMod val="95000"/>
                    </a:schemeClr>
                  </a:solidFill>
                  <a:effectLst/>
                  <a:uLnTx/>
                  <a:uFillTx/>
                  <a:latin typeface="Arial" panose="020B0604020202020204" pitchFamily="34" charset="0"/>
                  <a:ea typeface="+mn-ea"/>
                  <a:cs typeface="Arial" panose="020B0604020202020204" pitchFamily="34" charset="0"/>
                  <a:sym typeface="+mn-ea"/>
                </a:rPr>
                <a:t>Youth is not a time of life; it is a state of mind; it is not a matter of rosy cheeks, red lips and</a:t>
              </a:r>
              <a:endParaRPr kumimoji="0" lang="en-US" altLang="zh-CN" sz="1600" b="0" i="0" u="none" strike="noStrike" kern="1200" cap="none" spc="0" normalizeH="0" baseline="0" noProof="0" dirty="0">
                <a:ln>
                  <a:noFill/>
                </a:ln>
                <a:solidFill>
                  <a:schemeClr val="bg1">
                    <a:lumMod val="95000"/>
                  </a:schemeClr>
                </a:solidFill>
                <a:effectLst/>
                <a:uLnTx/>
                <a:uFillTx/>
                <a:latin typeface="Arial" panose="020B0604020202020204" pitchFamily="34" charset="0"/>
                <a:ea typeface="+mn-ea"/>
                <a:cs typeface="Arial" panose="020B0604020202020204" pitchFamily="34" charset="0"/>
                <a:sym typeface="+mn-ea"/>
              </a:endParaRPr>
            </a:p>
          </p:txBody>
        </p:sp>
      </p:grpSp>
      <p:grpSp>
        <p:nvGrpSpPr>
          <p:cNvPr id="36" name="组合 73"/>
          <p:cNvGrpSpPr/>
          <p:nvPr/>
        </p:nvGrpSpPr>
        <p:grpSpPr>
          <a:xfrm>
            <a:off x="6710363" y="5229225"/>
            <a:ext cx="4518025" cy="900113"/>
            <a:chOff x="6709961" y="1549677"/>
            <a:chExt cx="4519129" cy="901103"/>
          </a:xfrm>
        </p:grpSpPr>
        <p:sp>
          <p:nvSpPr>
            <p:cNvPr id="11317" name="文本框 74"/>
            <p:cNvSpPr txBox="1"/>
            <p:nvPr/>
          </p:nvSpPr>
          <p:spPr>
            <a:xfrm>
              <a:off x="6709961" y="1549677"/>
              <a:ext cx="2514471" cy="369332"/>
            </a:xfrm>
            <a:prstGeom prst="rect">
              <a:avLst/>
            </a:prstGeom>
            <a:noFill/>
            <a:ln w="9525">
              <a:noFill/>
            </a:ln>
          </p:spPr>
          <p:txBody>
            <a:bodyPr wrap="none" anchor="t">
              <a:spAutoFit/>
            </a:bodyPr>
            <a:p>
              <a:r>
                <a:rPr lang="en-US" altLang="zh-CN" b="1" dirty="0">
                  <a:solidFill>
                    <a:schemeClr val="bg1"/>
                  </a:solidFill>
                  <a:latin typeface="Arial" panose="020B0604020202020204" pitchFamily="34" charset="0"/>
                  <a:ea typeface="SimSun" panose="02010600030101010101" pitchFamily="2" charset="-122"/>
                </a:rPr>
                <a:t>SOCIAL MARKETING</a:t>
              </a:r>
              <a:endParaRPr lang="en-US" altLang="zh-CN" b="1" dirty="0">
                <a:solidFill>
                  <a:schemeClr val="bg1"/>
                </a:solidFill>
                <a:latin typeface="Arial" panose="020B0604020202020204" pitchFamily="34" charset="0"/>
                <a:ea typeface="Arial" panose="020B0604020202020204" pitchFamily="34" charset="0"/>
              </a:endParaRPr>
            </a:p>
          </p:txBody>
        </p:sp>
        <p:sp>
          <p:nvSpPr>
            <p:cNvPr id="76" name="矩形 75"/>
            <p:cNvSpPr>
              <a:spLocks noChangeArrowheads="1"/>
            </p:cNvSpPr>
            <p:nvPr/>
          </p:nvSpPr>
          <p:spPr bwMode="auto">
            <a:xfrm>
              <a:off x="6709961" y="1846657"/>
              <a:ext cx="4519129" cy="604123"/>
            </a:xfrm>
            <a:prstGeom prst="rect">
              <a:avLst/>
            </a:prstGeom>
            <a:noFill/>
            <a:ln>
              <a:noFill/>
            </a:ln>
          </p:spPr>
          <p:txBody>
            <a:bodyPr>
              <a:spAutoFit/>
            </a:bodyPr>
            <a:lstStyle/>
            <a:p>
              <a:pPr marL="0" marR="0" lvl="0" indent="0" algn="l" defTabSz="914400" rtl="0" eaLnBrk="1" fontAlgn="auto" latinLnBrk="0" hangingPunct="1">
                <a:lnSpc>
                  <a:spcPts val="2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lumMod val="95000"/>
                    </a:schemeClr>
                  </a:solidFill>
                  <a:effectLst/>
                  <a:uLnTx/>
                  <a:uFillTx/>
                  <a:latin typeface="Arial" panose="020B0604020202020204" pitchFamily="34" charset="0"/>
                  <a:ea typeface="+mn-ea"/>
                  <a:cs typeface="Arial" panose="020B0604020202020204" pitchFamily="34" charset="0"/>
                  <a:sym typeface="+mn-ea"/>
                </a:rPr>
                <a:t>Youth is not a time of life; it is a state of mind; it is not a matter of rosy cheeks, red lips and</a:t>
              </a:r>
              <a:endParaRPr kumimoji="0" lang="en-US" altLang="zh-CN" sz="1600" b="0" i="0" u="none" strike="noStrike" kern="1200" cap="none" spc="0" normalizeH="0" baseline="0" noProof="0" dirty="0">
                <a:ln>
                  <a:noFill/>
                </a:ln>
                <a:solidFill>
                  <a:schemeClr val="bg1">
                    <a:lumMod val="95000"/>
                  </a:schemeClr>
                </a:solidFill>
                <a:effectLst/>
                <a:uLnTx/>
                <a:uFillTx/>
                <a:latin typeface="Arial" panose="020B0604020202020204" pitchFamily="34" charset="0"/>
                <a:ea typeface="+mn-ea"/>
                <a:cs typeface="Arial" panose="020B0604020202020204" pitchFamily="34" charset="0"/>
                <a:sym typeface="+mn-ea"/>
              </a:endParaRPr>
            </a:p>
          </p:txBody>
        </p:sp>
      </p:grpSp>
      <p:sp>
        <p:nvSpPr>
          <p:cNvPr id="77" name="五边形 76"/>
          <p:cNvSpPr/>
          <p:nvPr/>
        </p:nvSpPr>
        <p:spPr>
          <a:xfrm rot="16200000">
            <a:off x="11548269" y="6550819"/>
            <a:ext cx="325438" cy="288925"/>
          </a:xfrm>
          <a:prstGeom prst="homePlate">
            <a:avLst>
              <a:gd name="adj" fmla="val 35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mn-lt"/>
                <a:ea typeface="+mn-ea"/>
                <a:cs typeface="+mn-cs"/>
                <a:sym typeface="+mn-ea"/>
              </a:rPr>
              <a:t>01</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mn-lt"/>
              <a:ea typeface="+mn-ea"/>
              <a:cs typeface="+mn-cs"/>
              <a:sym typeface="+mn-ea"/>
            </a:endParaRPr>
          </a:p>
        </p:txBody>
      </p:sp>
      <p:cxnSp>
        <p:nvCxnSpPr>
          <p:cNvPr id="63" name="直接连接符 62"/>
          <p:cNvCxnSpPr/>
          <p:nvPr/>
        </p:nvCxnSpPr>
        <p:spPr>
          <a:xfrm>
            <a:off x="6097588" y="2203450"/>
            <a:ext cx="0" cy="509588"/>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097588" y="3525838"/>
            <a:ext cx="0" cy="509588"/>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097588" y="4848225"/>
            <a:ext cx="0" cy="509588"/>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0" y="10795"/>
            <a:ext cx="12191365" cy="6857365"/>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par>
                          <p:cTn id="14" fill="hold">
                            <p:stCondLst>
                              <p:cond delay="1000"/>
                            </p:stCondLst>
                            <p:childTnLst>
                              <p:par>
                                <p:cTn id="15" presetID="9"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650"/>
                                        <p:tgtEl>
                                          <p:spTgt spid="3"/>
                                        </p:tgtEl>
                                      </p:cBhvr>
                                    </p:animEffect>
                                  </p:childTnLst>
                                </p:cTn>
                              </p:par>
                              <p:par>
                                <p:cTn id="22" presetID="2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65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650"/>
                                        <p:tgtEl>
                                          <p:spTgt spid="11"/>
                                        </p:tgtEl>
                                      </p:cBhvr>
                                    </p:animEffect>
                                  </p:childTnLst>
                                </p:cTn>
                              </p:par>
                              <p:par>
                                <p:cTn id="28" presetID="22" presetClass="entr" presetSubtype="8"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650"/>
                                        <p:tgtEl>
                                          <p:spTgt spid="17"/>
                                        </p:tgtEl>
                                      </p:cBhvr>
                                    </p:animEffect>
                                  </p:childTnLst>
                                </p:cTn>
                              </p:par>
                              <p:par>
                                <p:cTn id="31" presetID="22" presetClass="entr" presetSubtype="8"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650"/>
                                        <p:tgtEl>
                                          <p:spTgt spid="19"/>
                                        </p:tgtEl>
                                      </p:cBhvr>
                                    </p:animEffect>
                                  </p:childTnLst>
                                </p:cTn>
                              </p:par>
                            </p:childTnLst>
                          </p:cTn>
                        </p:par>
                        <p:par>
                          <p:cTn id="34" fill="hold">
                            <p:stCondLst>
                              <p:cond delay="2500"/>
                            </p:stCondLst>
                            <p:childTnLst>
                              <p:par>
                                <p:cTn id="35" presetID="2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000000"/>
                                          </p:val>
                                        </p:tav>
                                        <p:tav tm="100000">
                                          <p:val>
                                            <p:strVal val="#ppt_w"/>
                                          </p:val>
                                        </p:tav>
                                      </p:tavLst>
                                    </p:anim>
                                    <p:anim calcmode="lin" valueType="num">
                                      <p:cBhvr>
                                        <p:cTn id="38" dur="500" fill="hold"/>
                                        <p:tgtEl>
                                          <p:spTgt spid="22"/>
                                        </p:tgtEl>
                                        <p:attrNameLst>
                                          <p:attrName>ppt_h</p:attrName>
                                        </p:attrNameLst>
                                      </p:cBhvr>
                                      <p:tavLst>
                                        <p:tav tm="0">
                                          <p:val>
                                            <p:fltVal val="0.000000"/>
                                          </p:val>
                                        </p:tav>
                                        <p:tav tm="100000">
                                          <p:val>
                                            <p:strVal val="#ppt_h"/>
                                          </p:val>
                                        </p:tav>
                                      </p:tavLst>
                                    </p:anim>
                                  </p:childTnLst>
                                </p:cTn>
                              </p:par>
                            </p:childTnLst>
                          </p:cTn>
                        </p:par>
                        <p:par>
                          <p:cTn id="39" fill="hold">
                            <p:stCondLst>
                              <p:cond delay="3000"/>
                            </p:stCondLst>
                            <p:childTnLst>
                              <p:par>
                                <p:cTn id="40" presetID="22" presetClass="entr" presetSubtype="1"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up)">
                                      <p:cBhvr>
                                        <p:cTn id="42" dur="500"/>
                                        <p:tgtEl>
                                          <p:spTgt spid="27"/>
                                        </p:tgtEl>
                                      </p:cBhvr>
                                    </p:animEffect>
                                  </p:childTnLst>
                                </p:cTn>
                              </p:par>
                            </p:childTnLst>
                          </p:cTn>
                        </p:par>
                        <p:par>
                          <p:cTn id="43" fill="hold">
                            <p:stCondLst>
                              <p:cond delay="3500"/>
                            </p:stCondLst>
                            <p:childTnLst>
                              <p:par>
                                <p:cTn id="44" presetID="22" presetClass="entr" presetSubtype="1"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wipe(up)">
                                      <p:cBhvr>
                                        <p:cTn id="46" dur="250"/>
                                        <p:tgtEl>
                                          <p:spTgt spid="63"/>
                                        </p:tgtEl>
                                      </p:cBhvr>
                                    </p:animEffect>
                                  </p:childTnLst>
                                </p:cTn>
                              </p:par>
                            </p:childTnLst>
                          </p:cTn>
                        </p:par>
                        <p:par>
                          <p:cTn id="47" fill="hold">
                            <p:stCondLst>
                              <p:cond delay="4000"/>
                            </p:stCondLst>
                            <p:childTnLst>
                              <p:par>
                                <p:cTn id="48" presetID="23" presetClass="entr" presetSubtype="16"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000000"/>
                                          </p:val>
                                        </p:tav>
                                        <p:tav tm="100000">
                                          <p:val>
                                            <p:strVal val="#ppt_w"/>
                                          </p:val>
                                        </p:tav>
                                      </p:tavLst>
                                    </p:anim>
                                    <p:anim calcmode="lin" valueType="num">
                                      <p:cBhvr>
                                        <p:cTn id="51" dur="500" fill="hold"/>
                                        <p:tgtEl>
                                          <p:spTgt spid="25"/>
                                        </p:tgtEl>
                                        <p:attrNameLst>
                                          <p:attrName>ppt_h</p:attrName>
                                        </p:attrNameLst>
                                      </p:cBhvr>
                                      <p:tavLst>
                                        <p:tav tm="0">
                                          <p:val>
                                            <p:fltVal val="0.000000"/>
                                          </p:val>
                                        </p:tav>
                                        <p:tav tm="100000">
                                          <p:val>
                                            <p:strVal val="#ppt_h"/>
                                          </p:val>
                                        </p:tav>
                                      </p:tavLst>
                                    </p:anim>
                                  </p:childTnLst>
                                </p:cTn>
                              </p:par>
                            </p:childTnLst>
                          </p:cTn>
                        </p:par>
                        <p:par>
                          <p:cTn id="52" fill="hold">
                            <p:stCondLst>
                              <p:cond delay="4500"/>
                            </p:stCondLst>
                            <p:childTnLst>
                              <p:par>
                                <p:cTn id="53" presetID="22" presetClass="entr" presetSubtype="1"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up)">
                                      <p:cBhvr>
                                        <p:cTn id="55" dur="500"/>
                                        <p:tgtEl>
                                          <p:spTgt spid="28"/>
                                        </p:tgtEl>
                                      </p:cBhvr>
                                    </p:animEffect>
                                  </p:childTnLst>
                                </p:cTn>
                              </p:par>
                            </p:childTnLst>
                          </p:cTn>
                        </p:par>
                        <p:par>
                          <p:cTn id="56" fill="hold">
                            <p:stCondLst>
                              <p:cond delay="5000"/>
                            </p:stCondLst>
                            <p:childTnLst>
                              <p:par>
                                <p:cTn id="57" presetID="22" presetClass="entr" presetSubtype="1" fill="hold" nodeType="after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up)">
                                      <p:cBhvr>
                                        <p:cTn id="59" dur="250"/>
                                        <p:tgtEl>
                                          <p:spTgt spid="80"/>
                                        </p:tgtEl>
                                      </p:cBhvr>
                                    </p:animEffect>
                                  </p:childTnLst>
                                </p:cTn>
                              </p:par>
                            </p:childTnLst>
                          </p:cTn>
                        </p:par>
                        <p:par>
                          <p:cTn id="60" fill="hold">
                            <p:stCondLst>
                              <p:cond delay="5500"/>
                            </p:stCondLst>
                            <p:childTnLst>
                              <p:par>
                                <p:cTn id="61" presetID="23" presetClass="entr" presetSubtype="16"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000000"/>
                                          </p:val>
                                        </p:tav>
                                        <p:tav tm="100000">
                                          <p:val>
                                            <p:strVal val="#ppt_w"/>
                                          </p:val>
                                        </p:tav>
                                      </p:tavLst>
                                    </p:anim>
                                    <p:anim calcmode="lin" valueType="num">
                                      <p:cBhvr>
                                        <p:cTn id="64" dur="500" fill="hold"/>
                                        <p:tgtEl>
                                          <p:spTgt spid="23"/>
                                        </p:tgtEl>
                                        <p:attrNameLst>
                                          <p:attrName>ppt_h</p:attrName>
                                        </p:attrNameLst>
                                      </p:cBhvr>
                                      <p:tavLst>
                                        <p:tav tm="0">
                                          <p:val>
                                            <p:fltVal val="0.000000"/>
                                          </p:val>
                                        </p:tav>
                                        <p:tav tm="100000">
                                          <p:val>
                                            <p:strVal val="#ppt_h"/>
                                          </p:val>
                                        </p:tav>
                                      </p:tavLst>
                                    </p:anim>
                                  </p:childTnLst>
                                </p:cTn>
                              </p:par>
                            </p:childTnLst>
                          </p:cTn>
                        </p:par>
                        <p:par>
                          <p:cTn id="65" fill="hold">
                            <p:stCondLst>
                              <p:cond delay="6000"/>
                            </p:stCondLst>
                            <p:childTnLst>
                              <p:par>
                                <p:cTn id="66" presetID="22" presetClass="entr" presetSubtype="1"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up)">
                                      <p:cBhvr>
                                        <p:cTn id="68" dur="500"/>
                                        <p:tgtEl>
                                          <p:spTgt spid="34"/>
                                        </p:tgtEl>
                                      </p:cBhvr>
                                    </p:animEffect>
                                  </p:childTnLst>
                                </p:cTn>
                              </p:par>
                            </p:childTnLst>
                          </p:cTn>
                        </p:par>
                        <p:par>
                          <p:cTn id="69" fill="hold">
                            <p:stCondLst>
                              <p:cond delay="6500"/>
                            </p:stCondLst>
                            <p:childTnLst>
                              <p:par>
                                <p:cTn id="70" presetID="22" presetClass="entr" presetSubtype="1" fill="hold" nodeType="after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wipe(up)">
                                      <p:cBhvr>
                                        <p:cTn id="72" dur="250"/>
                                        <p:tgtEl>
                                          <p:spTgt spid="81"/>
                                        </p:tgtEl>
                                      </p:cBhvr>
                                    </p:animEffect>
                                  </p:childTnLst>
                                </p:cTn>
                              </p:par>
                            </p:childTnLst>
                          </p:cTn>
                        </p:par>
                        <p:par>
                          <p:cTn id="73" fill="hold">
                            <p:stCondLst>
                              <p:cond delay="7000"/>
                            </p:stCondLst>
                            <p:childTnLst>
                              <p:par>
                                <p:cTn id="74" presetID="23" presetClass="entr" presetSubtype="16"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p:cTn id="76" dur="500" fill="hold"/>
                                        <p:tgtEl>
                                          <p:spTgt spid="21"/>
                                        </p:tgtEl>
                                        <p:attrNameLst>
                                          <p:attrName>ppt_w</p:attrName>
                                        </p:attrNameLst>
                                      </p:cBhvr>
                                      <p:tavLst>
                                        <p:tav tm="0">
                                          <p:val>
                                            <p:fltVal val="0.000000"/>
                                          </p:val>
                                        </p:tav>
                                        <p:tav tm="100000">
                                          <p:val>
                                            <p:strVal val="#ppt_w"/>
                                          </p:val>
                                        </p:tav>
                                      </p:tavLst>
                                    </p:anim>
                                    <p:anim calcmode="lin" valueType="num">
                                      <p:cBhvr>
                                        <p:cTn id="77" dur="500" fill="hold"/>
                                        <p:tgtEl>
                                          <p:spTgt spid="21"/>
                                        </p:tgtEl>
                                        <p:attrNameLst>
                                          <p:attrName>ppt_h</p:attrName>
                                        </p:attrNameLst>
                                      </p:cBhvr>
                                      <p:tavLst>
                                        <p:tav tm="0">
                                          <p:val>
                                            <p:fltVal val="0.000000"/>
                                          </p:val>
                                        </p:tav>
                                        <p:tav tm="100000">
                                          <p:val>
                                            <p:strVal val="#ppt_h"/>
                                          </p:val>
                                        </p:tav>
                                      </p:tavLst>
                                    </p:anim>
                                  </p:childTnLst>
                                </p:cTn>
                              </p:par>
                            </p:childTnLst>
                          </p:cTn>
                        </p:par>
                        <p:par>
                          <p:cTn id="78" fill="hold">
                            <p:stCondLst>
                              <p:cond delay="7500"/>
                            </p:stCondLst>
                            <p:childTnLst>
                              <p:par>
                                <p:cTn id="79" presetID="22" presetClass="entr" presetSubtype="1"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up)">
                                      <p:cBhvr>
                                        <p:cTn id="8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3" name="组合 2"/>
          <p:cNvGrpSpPr/>
          <p:nvPr/>
        </p:nvGrpSpPr>
        <p:grpSpPr>
          <a:xfrm>
            <a:off x="574675" y="228600"/>
            <a:ext cx="3408363" cy="874713"/>
            <a:chOff x="574674" y="229284"/>
            <a:chExt cx="3408731" cy="874005"/>
          </a:xfrm>
        </p:grpSpPr>
        <p:sp>
          <p:nvSpPr>
            <p:cNvPr id="12291" name="文本框 3"/>
            <p:cNvSpPr txBox="1"/>
            <p:nvPr/>
          </p:nvSpPr>
          <p:spPr>
            <a:xfrm>
              <a:off x="574674" y="229284"/>
              <a:ext cx="2723823" cy="646331"/>
            </a:xfrm>
            <a:prstGeom prst="rect">
              <a:avLst/>
            </a:prstGeom>
            <a:noFill/>
            <a:ln w="9525">
              <a:noFill/>
            </a:ln>
          </p:spPr>
          <p:txBody>
            <a:bodyPr wrap="none" anchor="t">
              <a:spAutoFit/>
            </a:bodyPr>
            <a:p>
              <a:r>
                <a:rPr lang="en-US" altLang="zh-CN" sz="3600" dirty="0">
                  <a:solidFill>
                    <a:schemeClr val="accent1"/>
                  </a:solidFill>
                  <a:latin typeface="Arial" panose="020B0604020202020204" pitchFamily="34" charset="0"/>
                  <a:ea typeface="SimSun" panose="02010600030101010101" pitchFamily="2" charset="-122"/>
                </a:rPr>
                <a:t>OUR IDEAS</a:t>
              </a:r>
              <a:endParaRPr lang="zh-CN" altLang="en-US" sz="3600" dirty="0">
                <a:solidFill>
                  <a:schemeClr val="accent1"/>
                </a:solidFill>
                <a:latin typeface="Arial" panose="020B0604020202020204" pitchFamily="34" charset="0"/>
                <a:ea typeface="Arial" panose="020B0604020202020204" pitchFamily="34" charset="0"/>
              </a:endParaRPr>
            </a:p>
          </p:txBody>
        </p:sp>
        <p:sp>
          <p:nvSpPr>
            <p:cNvPr id="5" name="矩形 4"/>
            <p:cNvSpPr/>
            <p:nvPr/>
          </p:nvSpPr>
          <p:spPr>
            <a:xfrm>
              <a:off x="603252" y="733700"/>
              <a:ext cx="3380153" cy="36958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lumMod val="85000"/>
                    </a:schemeClr>
                  </a:solidFill>
                  <a:effectLst/>
                  <a:uLnTx/>
                  <a:uFillTx/>
                  <a:latin typeface="+mn-lt"/>
                  <a:ea typeface="+mn-ea"/>
                  <a:cs typeface="+mn-cs"/>
                  <a:sym typeface="+mn-ea"/>
                </a:rPr>
                <a:t>You are able to add subtitles here.</a:t>
              </a:r>
              <a:endParaRPr kumimoji="0" lang="en-US" altLang="zh-CN" sz="1800" b="0" i="0" u="none" strike="noStrike" kern="1200" cap="none" spc="0" normalizeH="0" baseline="0" noProof="0" dirty="0">
                <a:ln>
                  <a:noFill/>
                </a:ln>
                <a:solidFill>
                  <a:schemeClr val="bg1">
                    <a:lumMod val="85000"/>
                  </a:schemeClr>
                </a:solidFill>
                <a:effectLst/>
                <a:uLnTx/>
                <a:uFillTx/>
                <a:latin typeface="+mn-lt"/>
                <a:ea typeface="+mn-ea"/>
                <a:cs typeface="+mn-cs"/>
                <a:sym typeface="+mn-ea"/>
              </a:endParaRPr>
            </a:p>
          </p:txBody>
        </p:sp>
      </p:grpSp>
      <p:cxnSp>
        <p:nvCxnSpPr>
          <p:cNvPr id="13" name="直接连接符 12"/>
          <p:cNvCxnSpPr/>
          <p:nvPr/>
        </p:nvCxnSpPr>
        <p:spPr>
          <a:xfrm>
            <a:off x="6037263" y="2003425"/>
            <a:ext cx="0" cy="2332038"/>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nvGrpSpPr>
          <p:cNvPr id="4" name="组合 13"/>
          <p:cNvGrpSpPr/>
          <p:nvPr/>
        </p:nvGrpSpPr>
        <p:grpSpPr>
          <a:xfrm>
            <a:off x="5821363" y="1466850"/>
            <a:ext cx="431800" cy="461963"/>
            <a:chOff x="5979849" y="1046449"/>
            <a:chExt cx="432000" cy="461665"/>
          </a:xfrm>
        </p:grpSpPr>
        <p:sp>
          <p:nvSpPr>
            <p:cNvPr id="9" name="矩形 8"/>
            <p:cNvSpPr/>
            <p:nvPr/>
          </p:nvSpPr>
          <p:spPr>
            <a:xfrm rot="2700000">
              <a:off x="5979293" y="1061279"/>
              <a:ext cx="433107"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2296" name="文本框 6"/>
            <p:cNvSpPr txBox="1"/>
            <p:nvPr/>
          </p:nvSpPr>
          <p:spPr>
            <a:xfrm>
              <a:off x="6025770" y="1046449"/>
              <a:ext cx="340158" cy="461665"/>
            </a:xfrm>
            <a:prstGeom prst="rect">
              <a:avLst/>
            </a:prstGeom>
            <a:noFill/>
            <a:ln w="9525">
              <a:noFill/>
            </a:ln>
          </p:spPr>
          <p:txBody>
            <a:bodyPr wrap="none" anchor="t">
              <a:spAutoFit/>
            </a:bodyPr>
            <a:p>
              <a:r>
                <a:rPr lang="en-US" altLang="zh-CN" sz="2400" dirty="0">
                  <a:solidFill>
                    <a:srgbClr val="191E22"/>
                  </a:solidFill>
                  <a:latin typeface="Calibri" panose="020F0502020204030204" pitchFamily="34" charset="0"/>
                  <a:ea typeface="SimSun" panose="02010600030101010101" pitchFamily="2" charset="-122"/>
                </a:rPr>
                <a:t>1</a:t>
              </a:r>
              <a:endParaRPr lang="zh-CN" altLang="en-US" sz="2400" dirty="0">
                <a:solidFill>
                  <a:srgbClr val="191E22"/>
                </a:solidFill>
                <a:latin typeface="Calibri" panose="020F0502020204030204" pitchFamily="34" charset="0"/>
                <a:ea typeface="SimSun" panose="02010600030101010101" pitchFamily="2" charset="-122"/>
              </a:endParaRPr>
            </a:p>
          </p:txBody>
        </p:sp>
      </p:grpSp>
      <p:grpSp>
        <p:nvGrpSpPr>
          <p:cNvPr id="6" name="组合 15"/>
          <p:cNvGrpSpPr/>
          <p:nvPr/>
        </p:nvGrpSpPr>
        <p:grpSpPr>
          <a:xfrm>
            <a:off x="5821363" y="4410075"/>
            <a:ext cx="431800" cy="461963"/>
            <a:chOff x="5979849" y="1046449"/>
            <a:chExt cx="432000" cy="461665"/>
          </a:xfrm>
        </p:grpSpPr>
        <p:sp>
          <p:nvSpPr>
            <p:cNvPr id="17" name="矩形 16"/>
            <p:cNvSpPr/>
            <p:nvPr/>
          </p:nvSpPr>
          <p:spPr>
            <a:xfrm rot="2700000">
              <a:off x="5979293" y="1061279"/>
              <a:ext cx="433107"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2299" name="文本框 17"/>
            <p:cNvSpPr txBox="1"/>
            <p:nvPr/>
          </p:nvSpPr>
          <p:spPr>
            <a:xfrm>
              <a:off x="6025770" y="1046449"/>
              <a:ext cx="340158" cy="461665"/>
            </a:xfrm>
            <a:prstGeom prst="rect">
              <a:avLst/>
            </a:prstGeom>
            <a:noFill/>
            <a:ln w="9525">
              <a:noFill/>
            </a:ln>
          </p:spPr>
          <p:txBody>
            <a:bodyPr wrap="none" anchor="t">
              <a:spAutoFit/>
            </a:bodyPr>
            <a:p>
              <a:r>
                <a:rPr lang="en-US" altLang="zh-CN" sz="2400" dirty="0">
                  <a:solidFill>
                    <a:srgbClr val="191E22"/>
                  </a:solidFill>
                  <a:latin typeface="Calibri" panose="020F0502020204030204" pitchFamily="34" charset="0"/>
                  <a:ea typeface="SimSun" panose="02010600030101010101" pitchFamily="2" charset="-122"/>
                </a:rPr>
                <a:t>2</a:t>
              </a:r>
              <a:endParaRPr lang="zh-CN" altLang="en-US" sz="2400" dirty="0">
                <a:solidFill>
                  <a:srgbClr val="191E22"/>
                </a:solidFill>
                <a:latin typeface="Calibri" panose="020F0502020204030204" pitchFamily="34" charset="0"/>
                <a:ea typeface="SimSun" panose="02010600030101010101" pitchFamily="2" charset="-122"/>
              </a:endParaRPr>
            </a:p>
          </p:txBody>
        </p:sp>
      </p:grpSp>
      <p:cxnSp>
        <p:nvCxnSpPr>
          <p:cNvPr id="20" name="直接连接符 19"/>
          <p:cNvCxnSpPr/>
          <p:nvPr/>
        </p:nvCxnSpPr>
        <p:spPr>
          <a:xfrm>
            <a:off x="6037263" y="4946650"/>
            <a:ext cx="0" cy="2189163"/>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nvGrpSpPr>
          <p:cNvPr id="7" name="组合 25"/>
          <p:cNvGrpSpPr/>
          <p:nvPr/>
        </p:nvGrpSpPr>
        <p:grpSpPr>
          <a:xfrm>
            <a:off x="6411913" y="1295400"/>
            <a:ext cx="4535487" cy="1952625"/>
            <a:chOff x="6412648" y="1294752"/>
            <a:chExt cx="4535458" cy="1952587"/>
          </a:xfrm>
        </p:grpSpPr>
        <p:sp>
          <p:nvSpPr>
            <p:cNvPr id="12302" name="文本框 21"/>
            <p:cNvSpPr txBox="1"/>
            <p:nvPr/>
          </p:nvSpPr>
          <p:spPr>
            <a:xfrm>
              <a:off x="6412648" y="1294752"/>
              <a:ext cx="2321982" cy="369332"/>
            </a:xfrm>
            <a:prstGeom prst="rect">
              <a:avLst/>
            </a:prstGeom>
            <a:noFill/>
            <a:ln w="9525">
              <a:noFill/>
            </a:ln>
          </p:spPr>
          <p:txBody>
            <a:bodyPr wrap="none" anchor="t">
              <a:spAutoFit/>
            </a:bodyPr>
            <a:p>
              <a:r>
                <a:rPr lang="en-US" altLang="zh-CN" b="1" dirty="0">
                  <a:solidFill>
                    <a:schemeClr val="accent1"/>
                  </a:solidFill>
                  <a:latin typeface="Arial" panose="020B0604020202020204" pitchFamily="34" charset="0"/>
                  <a:ea typeface="SimSun" panose="02010600030101010101" pitchFamily="2" charset="-122"/>
                </a:rPr>
                <a:t>BRAND STRATEGY</a:t>
              </a:r>
              <a:endParaRPr lang="zh-CN" altLang="en-US" b="1" dirty="0">
                <a:solidFill>
                  <a:schemeClr val="accent1"/>
                </a:solidFill>
                <a:latin typeface="Arial" panose="020B0604020202020204" pitchFamily="34" charset="0"/>
                <a:ea typeface="Arial" panose="020B0604020202020204" pitchFamily="34" charset="0"/>
              </a:endParaRPr>
            </a:p>
          </p:txBody>
        </p:sp>
        <p:sp>
          <p:nvSpPr>
            <p:cNvPr id="24" name="矩形 23"/>
            <p:cNvSpPr>
              <a:spLocks noChangeArrowheads="1"/>
            </p:cNvSpPr>
            <p:nvPr/>
          </p:nvSpPr>
          <p:spPr bwMode="auto">
            <a:xfrm>
              <a:off x="6428523" y="1626534"/>
              <a:ext cx="4519583" cy="706741"/>
            </a:xfrm>
            <a:prstGeom prst="rect">
              <a:avLst/>
            </a:prstGeom>
            <a:noFill/>
            <a:ln>
              <a:noFill/>
            </a:ln>
          </p:spPr>
          <p:txBody>
            <a:bodyPr>
              <a:spAutoFit/>
            </a:bodyPr>
            <a:lstStyle/>
            <a:p>
              <a:pPr marL="0" marR="0" lvl="0" indent="0" algn="l" defTabSz="914400" rtl="0" eaLnBrk="1" fontAlgn="auto" latinLnBrk="0" hangingPunct="1">
                <a:lnSpc>
                  <a:spcPts val="16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mn-ea"/>
                  <a:cs typeface="Arial" panose="020B0604020202020204" pitchFamily="34" charset="0"/>
                  <a:sym typeface="+mn-ea"/>
                </a:rPr>
                <a:t>Youth is not a time of life; it is a state of mind; it is not a matter of rosy cheeks, red lips and supple knees;</a:t>
              </a:r>
              <a:endParaRPr kumimoji="0" lang="en-US" altLang="zh-CN" sz="16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mn-ea"/>
                <a:cs typeface="Arial" panose="020B0604020202020204" pitchFamily="34" charset="0"/>
                <a:sym typeface="+mn-ea"/>
              </a:endParaRPr>
            </a:p>
          </p:txBody>
        </p:sp>
        <p:sp>
          <p:nvSpPr>
            <p:cNvPr id="12304" name="文本框 22"/>
            <p:cNvSpPr txBox="1"/>
            <p:nvPr/>
          </p:nvSpPr>
          <p:spPr>
            <a:xfrm>
              <a:off x="6428523" y="2334545"/>
              <a:ext cx="2193911" cy="912794"/>
            </a:xfrm>
            <a:prstGeom prst="rect">
              <a:avLst/>
            </a:prstGeom>
            <a:noFill/>
            <a:ln w="9525">
              <a:noFill/>
            </a:ln>
          </p:spPr>
          <p:txBody>
            <a:bodyPr wrap="none" anchor="t">
              <a:spAutoFit/>
            </a:bodyPr>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workshops</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architecture</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Employer branding</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analysis</a:t>
              </a:r>
              <a:endParaRPr lang="zh-CN" altLang="en-US" sz="1600" dirty="0">
                <a:solidFill>
                  <a:srgbClr val="D9D9D9"/>
                </a:solidFill>
                <a:latin typeface="Arial" panose="020B0604020202020204" pitchFamily="34" charset="0"/>
                <a:ea typeface="SimSun" panose="02010600030101010101" pitchFamily="2" charset="-122"/>
              </a:endParaRPr>
            </a:p>
          </p:txBody>
        </p:sp>
      </p:grpSp>
      <p:pic>
        <p:nvPicPr>
          <p:cNvPr id="25" name="图片 24"/>
          <p:cNvPicPr>
            <a:picLocks noChangeAspect="1"/>
          </p:cNvPicPr>
          <p:nvPr/>
        </p:nvPicPr>
        <p:blipFill>
          <a:blip r:embed="rId1" cstate="print"/>
          <a:stretch>
            <a:fillRect/>
          </a:stretch>
        </p:blipFill>
        <p:spPr>
          <a:xfrm>
            <a:off x="3835604" y="1714526"/>
            <a:ext cx="1823785" cy="1850024"/>
          </a:xfrm>
          <a:prstGeom prst="ellipse">
            <a:avLst/>
          </a:prstGeom>
        </p:spPr>
      </p:pic>
      <p:pic>
        <p:nvPicPr>
          <p:cNvPr id="27" name="图片 26"/>
          <p:cNvPicPr>
            <a:picLocks noChangeAspect="1"/>
          </p:cNvPicPr>
          <p:nvPr/>
        </p:nvPicPr>
        <p:blipFill>
          <a:blip r:embed="rId1" cstate="print"/>
          <a:stretch>
            <a:fillRect/>
          </a:stretch>
        </p:blipFill>
        <p:spPr>
          <a:xfrm>
            <a:off x="1625941" y="1714525"/>
            <a:ext cx="1823783" cy="1826383"/>
          </a:xfrm>
          <a:prstGeom prst="ellipse">
            <a:avLst/>
          </a:prstGeom>
        </p:spPr>
      </p:pic>
      <p:grpSp>
        <p:nvGrpSpPr>
          <p:cNvPr id="8" name="组合 32"/>
          <p:cNvGrpSpPr/>
          <p:nvPr/>
        </p:nvGrpSpPr>
        <p:grpSpPr>
          <a:xfrm>
            <a:off x="1139825" y="4235450"/>
            <a:ext cx="4519613" cy="1952625"/>
            <a:chOff x="1140260" y="4234738"/>
            <a:chExt cx="4519129" cy="1952587"/>
          </a:xfrm>
        </p:grpSpPr>
        <p:sp>
          <p:nvSpPr>
            <p:cNvPr id="12308" name="文本框 27"/>
            <p:cNvSpPr txBox="1"/>
            <p:nvPr/>
          </p:nvSpPr>
          <p:spPr>
            <a:xfrm>
              <a:off x="3337407" y="4234738"/>
              <a:ext cx="2321982" cy="369332"/>
            </a:xfrm>
            <a:prstGeom prst="rect">
              <a:avLst/>
            </a:prstGeom>
            <a:noFill/>
            <a:ln w="9525">
              <a:noFill/>
            </a:ln>
          </p:spPr>
          <p:txBody>
            <a:bodyPr wrap="none" anchor="t">
              <a:spAutoFit/>
            </a:bodyPr>
            <a:p>
              <a:pPr algn="r"/>
              <a:r>
                <a:rPr lang="en-US" altLang="zh-CN" b="1" dirty="0">
                  <a:solidFill>
                    <a:schemeClr val="accent1"/>
                  </a:solidFill>
                  <a:latin typeface="Arial" panose="020B0604020202020204" pitchFamily="34" charset="0"/>
                  <a:ea typeface="SimSun" panose="02010600030101010101" pitchFamily="2" charset="-122"/>
                </a:rPr>
                <a:t>BRAND STRATEGY</a:t>
              </a:r>
              <a:endParaRPr lang="zh-CN" altLang="en-US" b="1" dirty="0">
                <a:solidFill>
                  <a:schemeClr val="accent1"/>
                </a:solidFill>
                <a:latin typeface="Arial" panose="020B0604020202020204" pitchFamily="34" charset="0"/>
                <a:ea typeface="Arial" panose="020B0604020202020204" pitchFamily="34" charset="0"/>
              </a:endParaRPr>
            </a:p>
          </p:txBody>
        </p:sp>
        <p:sp>
          <p:nvSpPr>
            <p:cNvPr id="29" name="矩形 28"/>
            <p:cNvSpPr>
              <a:spLocks noChangeArrowheads="1"/>
            </p:cNvSpPr>
            <p:nvPr/>
          </p:nvSpPr>
          <p:spPr bwMode="auto">
            <a:xfrm>
              <a:off x="1140260" y="4566520"/>
              <a:ext cx="4519129" cy="706741"/>
            </a:xfrm>
            <a:prstGeom prst="rect">
              <a:avLst/>
            </a:prstGeom>
            <a:noFill/>
            <a:ln>
              <a:noFill/>
            </a:ln>
          </p:spPr>
          <p:txBody>
            <a:bodyPr>
              <a:spAutoFit/>
            </a:bodyPr>
            <a:lstStyle/>
            <a:p>
              <a:pPr marL="0" marR="0" lvl="0" indent="0" algn="r" defTabSz="914400" rtl="0" eaLnBrk="1" fontAlgn="auto" latinLnBrk="0" hangingPunct="1">
                <a:lnSpc>
                  <a:spcPts val="16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mn-ea"/>
                  <a:cs typeface="Arial" panose="020B0604020202020204" pitchFamily="34" charset="0"/>
                  <a:sym typeface="+mn-ea"/>
                </a:rPr>
                <a:t>Youth is not a time of life; it is a state of mind; it is not a matter of rosy cheeks, red lips and supple knees;</a:t>
              </a:r>
              <a:endParaRPr kumimoji="0" lang="en-US" altLang="zh-CN" sz="16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mn-ea"/>
                <a:cs typeface="Arial" panose="020B0604020202020204" pitchFamily="34" charset="0"/>
                <a:sym typeface="+mn-ea"/>
              </a:endParaRPr>
            </a:p>
          </p:txBody>
        </p:sp>
        <p:sp>
          <p:nvSpPr>
            <p:cNvPr id="12310" name="文本框 29"/>
            <p:cNvSpPr txBox="1"/>
            <p:nvPr/>
          </p:nvSpPr>
          <p:spPr>
            <a:xfrm>
              <a:off x="3465699" y="5274531"/>
              <a:ext cx="2193690" cy="912794"/>
            </a:xfrm>
            <a:prstGeom prst="rect">
              <a:avLst/>
            </a:prstGeom>
            <a:noFill/>
            <a:ln w="9525">
              <a:noFill/>
            </a:ln>
          </p:spPr>
          <p:txBody>
            <a:bodyPr wrap="none" anchor="t">
              <a:spAutoFit/>
            </a:bodyPr>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workshops</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architecture</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Employer branding</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analysis</a:t>
              </a:r>
              <a:endParaRPr lang="zh-CN" altLang="en-US" sz="1600" dirty="0">
                <a:solidFill>
                  <a:srgbClr val="D9D9D9"/>
                </a:solidFill>
                <a:latin typeface="Arial" panose="020B0604020202020204" pitchFamily="34" charset="0"/>
                <a:ea typeface="SimSun" panose="02010600030101010101" pitchFamily="2" charset="-122"/>
              </a:endParaRPr>
            </a:p>
          </p:txBody>
        </p:sp>
      </p:grpSp>
      <p:pic>
        <p:nvPicPr>
          <p:cNvPr id="31" name="图片 30"/>
          <p:cNvPicPr>
            <a:picLocks noChangeAspect="1"/>
          </p:cNvPicPr>
          <p:nvPr/>
        </p:nvPicPr>
        <p:blipFill rotWithShape="1">
          <a:blip r:embed="rId2" cstate="print"/>
          <a:srcRect l="22031" t="52484" r="51055" b="8811"/>
          <a:stretch>
            <a:fillRect/>
          </a:stretch>
        </p:blipFill>
        <p:spPr>
          <a:xfrm>
            <a:off x="8579545" y="4634873"/>
            <a:ext cx="1823783" cy="1826383"/>
          </a:xfrm>
          <a:prstGeom prst="ellipse">
            <a:avLst/>
          </a:prstGeom>
        </p:spPr>
      </p:pic>
      <p:pic>
        <p:nvPicPr>
          <p:cNvPr id="32" name="图片 31"/>
          <p:cNvPicPr>
            <a:picLocks noChangeAspect="1"/>
          </p:cNvPicPr>
          <p:nvPr/>
        </p:nvPicPr>
        <p:blipFill rotWithShape="1">
          <a:blip r:embed="rId2" cstate="print"/>
          <a:srcRect l="1764" t="3698" r="67861" b="47632"/>
          <a:stretch>
            <a:fillRect/>
          </a:stretch>
        </p:blipFill>
        <p:spPr>
          <a:xfrm>
            <a:off x="6369883" y="4634873"/>
            <a:ext cx="1823783" cy="1826383"/>
          </a:xfrm>
          <a:prstGeom prst="ellipse">
            <a:avLst/>
          </a:prstGeom>
        </p:spPr>
      </p:pic>
      <p:pic>
        <p:nvPicPr>
          <p:cNvPr id="10" name="Picture 9"/>
          <p:cNvPicPr>
            <a:picLocks noChangeAspect="1"/>
          </p:cNvPicPr>
          <p:nvPr/>
        </p:nvPicPr>
        <p:blipFill>
          <a:blip r:embed="rId3"/>
          <a:stretch>
            <a:fillRect/>
          </a:stretch>
        </p:blipFill>
        <p:spPr>
          <a:xfrm>
            <a:off x="635" y="228600"/>
            <a:ext cx="12191365" cy="66294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000000"/>
                                          </p:val>
                                        </p:tav>
                                        <p:tav tm="100000">
                                          <p:val>
                                            <p:strVal val="#ppt_w"/>
                                          </p:val>
                                        </p:tav>
                                      </p:tavLst>
                                    </p:anim>
                                    <p:anim calcmode="lin" valueType="num">
                                      <p:cBhvr>
                                        <p:cTn id="12" dur="500" fill="hold"/>
                                        <p:tgtEl>
                                          <p:spTgt spid="4"/>
                                        </p:tgtEl>
                                        <p:attrNameLst>
                                          <p:attrName>ppt_h</p:attrName>
                                        </p:attrNameLst>
                                      </p:cBhvr>
                                      <p:tavLst>
                                        <p:tav tm="0">
                                          <p:val>
                                            <p:fltVal val="0.000000"/>
                                          </p:val>
                                        </p:tav>
                                        <p:tav tm="100000">
                                          <p:val>
                                            <p:strVal val="#ppt_h"/>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250"/>
                                        <p:tgtEl>
                                          <p:spTgt spid="13"/>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2000"/>
                            </p:stCondLst>
                            <p:childTnLst>
                              <p:par>
                                <p:cTn id="22" presetID="9"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par>
                          <p:cTn id="28" fill="hold">
                            <p:stCondLst>
                              <p:cond delay="2500"/>
                            </p:stCondLst>
                            <p:childTnLst>
                              <p:par>
                                <p:cTn id="29" presetID="23" presetClass="entr" presetSubtype="16"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000000"/>
                                          </p:val>
                                        </p:tav>
                                        <p:tav tm="100000">
                                          <p:val>
                                            <p:strVal val="#ppt_w"/>
                                          </p:val>
                                        </p:tav>
                                      </p:tavLst>
                                    </p:anim>
                                    <p:anim calcmode="lin" valueType="num">
                                      <p:cBhvr>
                                        <p:cTn id="32" dur="500" fill="hold"/>
                                        <p:tgtEl>
                                          <p:spTgt spid="6"/>
                                        </p:tgtEl>
                                        <p:attrNameLst>
                                          <p:attrName>ppt_h</p:attrName>
                                        </p:attrNameLst>
                                      </p:cBhvr>
                                      <p:tavLst>
                                        <p:tav tm="0">
                                          <p:val>
                                            <p:fltVal val="0.000000"/>
                                          </p:val>
                                        </p:tav>
                                        <p:tav tm="100000">
                                          <p:val>
                                            <p:strVal val="#ppt_h"/>
                                          </p:val>
                                        </p:tav>
                                      </p:tavLst>
                                    </p:anim>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250"/>
                                        <p:tgtEl>
                                          <p:spTgt spid="20"/>
                                        </p:tgtEl>
                                      </p:cBhvr>
                                    </p:animEffec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par>
                          <p:cTn id="41" fill="hold">
                            <p:stCondLst>
                              <p:cond delay="4000"/>
                            </p:stCondLst>
                            <p:childTnLst>
                              <p:par>
                                <p:cTn id="42" presetID="9" presetClass="entr" presetSubtype="0" fill="hold"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dissolve">
                                      <p:cBhvr>
                                        <p:cTn id="44" dur="500"/>
                                        <p:tgtEl>
                                          <p:spTgt spid="32"/>
                                        </p:tgtEl>
                                      </p:cBhvr>
                                    </p:animEffect>
                                  </p:childTnLst>
                                </p:cTn>
                              </p:par>
                              <p:par>
                                <p:cTn id="45" presetID="9"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cxnSp>
        <p:nvCxnSpPr>
          <p:cNvPr id="2" name="直接连接符 1"/>
          <p:cNvCxnSpPr>
            <a:endCxn id="13316" idx="0"/>
          </p:cNvCxnSpPr>
          <p:nvPr/>
        </p:nvCxnSpPr>
        <p:spPr>
          <a:xfrm>
            <a:off x="6037263" y="-558800"/>
            <a:ext cx="0" cy="1635125"/>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821363" y="1076325"/>
            <a:ext cx="431800" cy="461963"/>
            <a:chOff x="5979849" y="1046449"/>
            <a:chExt cx="432000" cy="461665"/>
          </a:xfrm>
        </p:grpSpPr>
        <p:sp>
          <p:nvSpPr>
            <p:cNvPr id="4" name="矩形 3"/>
            <p:cNvSpPr/>
            <p:nvPr/>
          </p:nvSpPr>
          <p:spPr>
            <a:xfrm rot="2700000">
              <a:off x="5979293" y="1061279"/>
              <a:ext cx="433107"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3316" name="文本框 4"/>
            <p:cNvSpPr txBox="1"/>
            <p:nvPr/>
          </p:nvSpPr>
          <p:spPr>
            <a:xfrm>
              <a:off x="6025770" y="1046449"/>
              <a:ext cx="340158" cy="461665"/>
            </a:xfrm>
            <a:prstGeom prst="rect">
              <a:avLst/>
            </a:prstGeom>
            <a:noFill/>
            <a:ln w="9525">
              <a:noFill/>
            </a:ln>
          </p:spPr>
          <p:txBody>
            <a:bodyPr wrap="none" anchor="t">
              <a:spAutoFit/>
            </a:bodyPr>
            <a:p>
              <a:r>
                <a:rPr lang="en-US" altLang="zh-CN" sz="2400" dirty="0">
                  <a:solidFill>
                    <a:srgbClr val="191E22"/>
                  </a:solidFill>
                  <a:latin typeface="Calibri" panose="020F0502020204030204" pitchFamily="34" charset="0"/>
                  <a:ea typeface="SimSun" panose="02010600030101010101" pitchFamily="2" charset="-122"/>
                </a:rPr>
                <a:t>3</a:t>
              </a:r>
              <a:endParaRPr lang="zh-CN" altLang="en-US" sz="2400" dirty="0">
                <a:solidFill>
                  <a:srgbClr val="191E22"/>
                </a:solidFill>
                <a:latin typeface="Calibri" panose="020F0502020204030204" pitchFamily="34" charset="0"/>
                <a:ea typeface="SimSun" panose="02010600030101010101" pitchFamily="2" charset="-122"/>
              </a:endParaRPr>
            </a:p>
          </p:txBody>
        </p:sp>
      </p:grpSp>
      <p:grpSp>
        <p:nvGrpSpPr>
          <p:cNvPr id="5" name="组合 8"/>
          <p:cNvGrpSpPr/>
          <p:nvPr/>
        </p:nvGrpSpPr>
        <p:grpSpPr>
          <a:xfrm>
            <a:off x="6411913" y="1089025"/>
            <a:ext cx="4535487" cy="1952625"/>
            <a:chOff x="6412648" y="1294752"/>
            <a:chExt cx="4535458" cy="1952587"/>
          </a:xfrm>
        </p:grpSpPr>
        <p:sp>
          <p:nvSpPr>
            <p:cNvPr id="13318" name="文本框 9"/>
            <p:cNvSpPr txBox="1"/>
            <p:nvPr/>
          </p:nvSpPr>
          <p:spPr>
            <a:xfrm>
              <a:off x="6412648" y="1294752"/>
              <a:ext cx="2321982" cy="369332"/>
            </a:xfrm>
            <a:prstGeom prst="rect">
              <a:avLst/>
            </a:prstGeom>
            <a:noFill/>
            <a:ln w="9525">
              <a:noFill/>
            </a:ln>
          </p:spPr>
          <p:txBody>
            <a:bodyPr wrap="none" anchor="t">
              <a:spAutoFit/>
            </a:bodyPr>
            <a:p>
              <a:r>
                <a:rPr lang="en-US" altLang="zh-CN" b="1" dirty="0">
                  <a:solidFill>
                    <a:schemeClr val="accent1"/>
                  </a:solidFill>
                  <a:latin typeface="Arial" panose="020B0604020202020204" pitchFamily="34" charset="0"/>
                  <a:ea typeface="SimSun" panose="02010600030101010101" pitchFamily="2" charset="-122"/>
                </a:rPr>
                <a:t>BRAND STRATEGY</a:t>
              </a:r>
              <a:endParaRPr lang="zh-CN" altLang="en-US" b="1" dirty="0">
                <a:solidFill>
                  <a:schemeClr val="accent1"/>
                </a:solidFill>
                <a:latin typeface="Arial" panose="020B0604020202020204" pitchFamily="34" charset="0"/>
                <a:ea typeface="Arial" panose="020B0604020202020204" pitchFamily="34" charset="0"/>
              </a:endParaRPr>
            </a:p>
          </p:txBody>
        </p:sp>
        <p:sp>
          <p:nvSpPr>
            <p:cNvPr id="11" name="矩形 10"/>
            <p:cNvSpPr>
              <a:spLocks noChangeArrowheads="1"/>
            </p:cNvSpPr>
            <p:nvPr/>
          </p:nvSpPr>
          <p:spPr bwMode="auto">
            <a:xfrm>
              <a:off x="6428523" y="1626534"/>
              <a:ext cx="4519583" cy="706741"/>
            </a:xfrm>
            <a:prstGeom prst="rect">
              <a:avLst/>
            </a:prstGeom>
            <a:noFill/>
            <a:ln>
              <a:noFill/>
            </a:ln>
          </p:spPr>
          <p:txBody>
            <a:bodyPr>
              <a:spAutoFit/>
            </a:bodyPr>
            <a:lstStyle/>
            <a:p>
              <a:pPr marL="0" marR="0" lvl="0" indent="0" algn="l" defTabSz="914400" rtl="0" eaLnBrk="1" fontAlgn="auto" latinLnBrk="0" hangingPunct="1">
                <a:lnSpc>
                  <a:spcPts val="16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mn-ea"/>
                  <a:cs typeface="Arial" panose="020B0604020202020204" pitchFamily="34" charset="0"/>
                  <a:sym typeface="+mn-ea"/>
                </a:rPr>
                <a:t>Youth is not a time of life; it is a state of mind; it is not a matter of rosy cheeks, red lips and supple knees;</a:t>
              </a:r>
              <a:endParaRPr kumimoji="0" lang="en-US" altLang="zh-CN" sz="16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mn-ea"/>
                <a:cs typeface="Arial" panose="020B0604020202020204" pitchFamily="34" charset="0"/>
                <a:sym typeface="+mn-ea"/>
              </a:endParaRPr>
            </a:p>
          </p:txBody>
        </p:sp>
        <p:sp>
          <p:nvSpPr>
            <p:cNvPr id="13320" name="文本框 11"/>
            <p:cNvSpPr txBox="1"/>
            <p:nvPr/>
          </p:nvSpPr>
          <p:spPr>
            <a:xfrm>
              <a:off x="6428523" y="2334545"/>
              <a:ext cx="2193911" cy="912794"/>
            </a:xfrm>
            <a:prstGeom prst="rect">
              <a:avLst/>
            </a:prstGeom>
            <a:noFill/>
            <a:ln w="9525">
              <a:noFill/>
            </a:ln>
          </p:spPr>
          <p:txBody>
            <a:bodyPr wrap="none" anchor="t">
              <a:spAutoFit/>
            </a:bodyPr>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workshops</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architecture</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Employer branding</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analysis</a:t>
              </a:r>
              <a:endParaRPr lang="zh-CN" altLang="en-US" sz="1600" dirty="0">
                <a:solidFill>
                  <a:srgbClr val="D9D9D9"/>
                </a:solidFill>
                <a:latin typeface="Arial" panose="020B0604020202020204" pitchFamily="34" charset="0"/>
                <a:ea typeface="SimSun" panose="02010600030101010101" pitchFamily="2" charset="-122"/>
              </a:endParaRPr>
            </a:p>
          </p:txBody>
        </p:sp>
      </p:grpSp>
      <p:pic>
        <p:nvPicPr>
          <p:cNvPr id="13" name="图片 12"/>
          <p:cNvPicPr>
            <a:picLocks noChangeAspect="1"/>
          </p:cNvPicPr>
          <p:nvPr/>
        </p:nvPicPr>
        <p:blipFill rotWithShape="1">
          <a:blip r:embed="rId1" cstate="print"/>
          <a:srcRect l="26357" t="3444" r="39923" b="45944"/>
          <a:stretch>
            <a:fillRect/>
          </a:stretch>
        </p:blipFill>
        <p:spPr>
          <a:xfrm>
            <a:off x="3740354" y="1508047"/>
            <a:ext cx="1823785" cy="1826383"/>
          </a:xfrm>
          <a:prstGeom prst="ellipse">
            <a:avLst/>
          </a:prstGeom>
        </p:spPr>
      </p:pic>
      <p:pic>
        <p:nvPicPr>
          <p:cNvPr id="14" name="图片 13"/>
          <p:cNvPicPr>
            <a:picLocks noChangeAspect="1"/>
          </p:cNvPicPr>
          <p:nvPr/>
        </p:nvPicPr>
        <p:blipFill rotWithShape="1">
          <a:blip r:embed="rId2" cstate="print"/>
          <a:srcRect l="53390" t="7551" r="4028" b="28532"/>
          <a:stretch>
            <a:fillRect/>
          </a:stretch>
        </p:blipFill>
        <p:spPr>
          <a:xfrm>
            <a:off x="1530692" y="1508047"/>
            <a:ext cx="1823783" cy="1826383"/>
          </a:xfrm>
          <a:prstGeom prst="ellipse">
            <a:avLst/>
          </a:prstGeom>
        </p:spPr>
      </p:pic>
      <p:cxnSp>
        <p:nvCxnSpPr>
          <p:cNvPr id="15" name="直接连接符 14"/>
          <p:cNvCxnSpPr>
            <a:endCxn id="13316" idx="0"/>
          </p:cNvCxnSpPr>
          <p:nvPr/>
        </p:nvCxnSpPr>
        <p:spPr>
          <a:xfrm>
            <a:off x="6037263" y="1565275"/>
            <a:ext cx="0" cy="3540125"/>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nvGrpSpPr>
          <p:cNvPr id="6" name="组合 16"/>
          <p:cNvGrpSpPr/>
          <p:nvPr/>
        </p:nvGrpSpPr>
        <p:grpSpPr>
          <a:xfrm>
            <a:off x="5821363" y="4981575"/>
            <a:ext cx="431800" cy="461963"/>
            <a:chOff x="5979849" y="1046449"/>
            <a:chExt cx="432000" cy="461665"/>
          </a:xfrm>
        </p:grpSpPr>
        <p:sp>
          <p:nvSpPr>
            <p:cNvPr id="18" name="矩形 17"/>
            <p:cNvSpPr/>
            <p:nvPr/>
          </p:nvSpPr>
          <p:spPr>
            <a:xfrm rot="2700000">
              <a:off x="5979293" y="1061279"/>
              <a:ext cx="433107" cy="4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3326" name="文本框 18"/>
            <p:cNvSpPr txBox="1"/>
            <p:nvPr/>
          </p:nvSpPr>
          <p:spPr>
            <a:xfrm>
              <a:off x="6025770" y="1046449"/>
              <a:ext cx="340158" cy="461665"/>
            </a:xfrm>
            <a:prstGeom prst="rect">
              <a:avLst/>
            </a:prstGeom>
            <a:noFill/>
            <a:ln w="9525">
              <a:noFill/>
            </a:ln>
          </p:spPr>
          <p:txBody>
            <a:bodyPr wrap="none" anchor="t">
              <a:spAutoFit/>
            </a:bodyPr>
            <a:p>
              <a:r>
                <a:rPr lang="en-US" altLang="zh-CN" sz="2400" dirty="0">
                  <a:solidFill>
                    <a:srgbClr val="191E22"/>
                  </a:solidFill>
                  <a:latin typeface="Calibri" panose="020F0502020204030204" pitchFamily="34" charset="0"/>
                  <a:ea typeface="SimSun" panose="02010600030101010101" pitchFamily="2" charset="-122"/>
                </a:rPr>
                <a:t>4</a:t>
              </a:r>
              <a:endParaRPr lang="zh-CN" altLang="en-US" sz="2400" dirty="0">
                <a:solidFill>
                  <a:srgbClr val="191E22"/>
                </a:solidFill>
                <a:latin typeface="Calibri" panose="020F0502020204030204" pitchFamily="34" charset="0"/>
                <a:ea typeface="SimSun" panose="02010600030101010101" pitchFamily="2" charset="-122"/>
              </a:endParaRPr>
            </a:p>
          </p:txBody>
        </p:sp>
      </p:grpSp>
      <p:grpSp>
        <p:nvGrpSpPr>
          <p:cNvPr id="7" name="组合 19"/>
          <p:cNvGrpSpPr/>
          <p:nvPr/>
        </p:nvGrpSpPr>
        <p:grpSpPr>
          <a:xfrm>
            <a:off x="1158875" y="4205288"/>
            <a:ext cx="4519613" cy="1952625"/>
            <a:chOff x="1140260" y="4234738"/>
            <a:chExt cx="4519129" cy="1952587"/>
          </a:xfrm>
        </p:grpSpPr>
        <p:sp>
          <p:nvSpPr>
            <p:cNvPr id="13328" name="文本框 20"/>
            <p:cNvSpPr txBox="1"/>
            <p:nvPr/>
          </p:nvSpPr>
          <p:spPr>
            <a:xfrm>
              <a:off x="3337407" y="4234738"/>
              <a:ext cx="2321982" cy="369332"/>
            </a:xfrm>
            <a:prstGeom prst="rect">
              <a:avLst/>
            </a:prstGeom>
            <a:noFill/>
            <a:ln w="9525">
              <a:noFill/>
            </a:ln>
          </p:spPr>
          <p:txBody>
            <a:bodyPr wrap="none" anchor="t">
              <a:spAutoFit/>
            </a:bodyPr>
            <a:p>
              <a:pPr algn="r"/>
              <a:r>
                <a:rPr lang="en-US" altLang="zh-CN" b="1" dirty="0">
                  <a:solidFill>
                    <a:schemeClr val="accent1"/>
                  </a:solidFill>
                  <a:latin typeface="Arial" panose="020B0604020202020204" pitchFamily="34" charset="0"/>
                  <a:ea typeface="SimSun" panose="02010600030101010101" pitchFamily="2" charset="-122"/>
                </a:rPr>
                <a:t>BRAND STRATEGY</a:t>
              </a:r>
              <a:endParaRPr lang="zh-CN" altLang="en-US" b="1" dirty="0">
                <a:solidFill>
                  <a:schemeClr val="accent1"/>
                </a:solidFill>
                <a:latin typeface="Arial" panose="020B0604020202020204" pitchFamily="34" charset="0"/>
                <a:ea typeface="Arial" panose="020B0604020202020204" pitchFamily="34" charset="0"/>
              </a:endParaRPr>
            </a:p>
          </p:txBody>
        </p:sp>
        <p:sp>
          <p:nvSpPr>
            <p:cNvPr id="22" name="矩形 21"/>
            <p:cNvSpPr>
              <a:spLocks noChangeArrowheads="1"/>
            </p:cNvSpPr>
            <p:nvPr/>
          </p:nvSpPr>
          <p:spPr bwMode="auto">
            <a:xfrm>
              <a:off x="1140260" y="4566519"/>
              <a:ext cx="4519129" cy="706741"/>
            </a:xfrm>
            <a:prstGeom prst="rect">
              <a:avLst/>
            </a:prstGeom>
            <a:noFill/>
            <a:ln>
              <a:noFill/>
            </a:ln>
          </p:spPr>
          <p:txBody>
            <a:bodyPr>
              <a:spAutoFit/>
            </a:bodyPr>
            <a:lstStyle/>
            <a:p>
              <a:pPr marL="0" marR="0" lvl="0" indent="0" algn="r" defTabSz="914400" rtl="0" eaLnBrk="1" fontAlgn="auto" latinLnBrk="0" hangingPunct="1">
                <a:lnSpc>
                  <a:spcPts val="16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mn-ea"/>
                  <a:cs typeface="Arial" panose="020B0604020202020204" pitchFamily="34" charset="0"/>
                  <a:sym typeface="+mn-ea"/>
                </a:rPr>
                <a:t>Youth is not a time of life; it is a state of mind; it is not a matter of rosy cheeks, red lips and supple knees;</a:t>
              </a:r>
              <a:endParaRPr kumimoji="0" lang="en-US" altLang="zh-CN" sz="1600" b="0" i="0" u="none" strike="noStrike" kern="1200" cap="none" spc="0" normalizeH="0" baseline="0" noProof="0" dirty="0">
                <a:ln>
                  <a:noFill/>
                </a:ln>
                <a:solidFill>
                  <a:schemeClr val="bg1">
                    <a:lumMod val="85000"/>
                  </a:schemeClr>
                </a:solidFill>
                <a:effectLst/>
                <a:uLnTx/>
                <a:uFillTx/>
                <a:latin typeface="Arial" panose="020B0604020202020204" pitchFamily="34" charset="0"/>
                <a:ea typeface="+mn-ea"/>
                <a:cs typeface="Arial" panose="020B0604020202020204" pitchFamily="34" charset="0"/>
                <a:sym typeface="+mn-ea"/>
              </a:endParaRPr>
            </a:p>
          </p:txBody>
        </p:sp>
        <p:sp>
          <p:nvSpPr>
            <p:cNvPr id="13330" name="文本框 22"/>
            <p:cNvSpPr txBox="1"/>
            <p:nvPr/>
          </p:nvSpPr>
          <p:spPr>
            <a:xfrm>
              <a:off x="3465699" y="5274530"/>
              <a:ext cx="2193690" cy="912795"/>
            </a:xfrm>
            <a:prstGeom prst="rect">
              <a:avLst/>
            </a:prstGeom>
            <a:noFill/>
            <a:ln w="9525">
              <a:noFill/>
            </a:ln>
          </p:spPr>
          <p:txBody>
            <a:bodyPr wrap="none" anchor="t">
              <a:spAutoFit/>
            </a:bodyPr>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workshops</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architecture</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Employer branding</a:t>
              </a:r>
              <a:endParaRPr lang="en-US" altLang="zh-CN" sz="1600" dirty="0">
                <a:solidFill>
                  <a:srgbClr val="D9D9D9"/>
                </a:solidFill>
                <a:latin typeface="Arial" panose="020B0604020202020204" pitchFamily="34" charset="0"/>
                <a:ea typeface="SimSun" panose="02010600030101010101" pitchFamily="2" charset="-122"/>
              </a:endParaRPr>
            </a:p>
            <a:p>
              <a:pPr marL="285750" indent="-285750" defTabSz="914400">
                <a:lnSpc>
                  <a:spcPts val="1600"/>
                </a:lnSpc>
                <a:buFont typeface="Arial" panose="020B0604020202020204" pitchFamily="34" charset="0"/>
                <a:buChar char="•"/>
              </a:pPr>
              <a:r>
                <a:rPr lang="en-US" altLang="zh-CN" sz="1600" dirty="0">
                  <a:solidFill>
                    <a:srgbClr val="D9D9D9"/>
                  </a:solidFill>
                  <a:latin typeface="Arial" panose="020B0604020202020204" pitchFamily="34" charset="0"/>
                  <a:ea typeface="SimSun" panose="02010600030101010101" pitchFamily="2" charset="-122"/>
                </a:rPr>
                <a:t>Brand analysis</a:t>
              </a:r>
              <a:endParaRPr lang="zh-CN" altLang="en-US" sz="1600" dirty="0">
                <a:solidFill>
                  <a:srgbClr val="D9D9D9"/>
                </a:solidFill>
                <a:latin typeface="Arial" panose="020B0604020202020204" pitchFamily="34" charset="0"/>
                <a:ea typeface="SimSun" panose="02010600030101010101" pitchFamily="2" charset="-122"/>
              </a:endParaRPr>
            </a:p>
          </p:txBody>
        </p:sp>
      </p:grpSp>
      <p:pic>
        <p:nvPicPr>
          <p:cNvPr id="24" name="图片 23"/>
          <p:cNvPicPr>
            <a:picLocks noChangeAspect="1"/>
          </p:cNvPicPr>
          <p:nvPr/>
        </p:nvPicPr>
        <p:blipFill>
          <a:blip r:embed="rId3" cstate="print"/>
          <a:stretch>
            <a:fillRect/>
          </a:stretch>
        </p:blipFill>
        <p:spPr>
          <a:xfrm>
            <a:off x="8693846" y="4406273"/>
            <a:ext cx="1823783" cy="1826383"/>
          </a:xfrm>
          <a:prstGeom prst="ellipse">
            <a:avLst/>
          </a:prstGeom>
        </p:spPr>
      </p:pic>
      <p:pic>
        <p:nvPicPr>
          <p:cNvPr id="25" name="图片 24"/>
          <p:cNvPicPr>
            <a:picLocks noChangeAspect="1"/>
          </p:cNvPicPr>
          <p:nvPr/>
        </p:nvPicPr>
        <p:blipFill>
          <a:blip r:embed="rId3" cstate="print"/>
          <a:stretch>
            <a:fillRect/>
          </a:stretch>
        </p:blipFill>
        <p:spPr>
          <a:xfrm>
            <a:off x="6484184" y="4406273"/>
            <a:ext cx="1823783" cy="1826383"/>
          </a:xfrm>
          <a:prstGeom prst="ellipse">
            <a:avLst/>
          </a:prstGeom>
        </p:spPr>
      </p:pic>
      <p:sp>
        <p:nvSpPr>
          <p:cNvPr id="26" name="五边形 25"/>
          <p:cNvSpPr/>
          <p:nvPr/>
        </p:nvSpPr>
        <p:spPr>
          <a:xfrm rot="16200000">
            <a:off x="11548269" y="6550819"/>
            <a:ext cx="325438" cy="288925"/>
          </a:xfrm>
          <a:prstGeom prst="homePlate">
            <a:avLst>
              <a:gd name="adj" fmla="val 35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mn-lt"/>
                <a:ea typeface="+mn-ea"/>
                <a:cs typeface="+mn-cs"/>
                <a:sym typeface="+mn-ea"/>
              </a:rPr>
              <a:t>01</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mn-lt"/>
              <a:ea typeface="+mn-ea"/>
              <a:cs typeface="+mn-cs"/>
              <a:sym typeface="+mn-ea"/>
            </a:endParaRPr>
          </a:p>
        </p:txBody>
      </p:sp>
      <p:pic>
        <p:nvPicPr>
          <p:cNvPr id="8" name="Picture 7"/>
          <p:cNvPicPr>
            <a:picLocks noChangeAspect="1"/>
          </p:cNvPicPr>
          <p:nvPr/>
        </p:nvPicPr>
        <p:blipFill>
          <a:blip r:embed="rId4"/>
          <a:stretch>
            <a:fillRect/>
          </a:stretch>
        </p:blipFill>
        <p:spPr>
          <a:xfrm>
            <a:off x="284480" y="229235"/>
            <a:ext cx="11570970" cy="64192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000000"/>
                                          </p:val>
                                        </p:tav>
                                        <p:tav tm="100000">
                                          <p:val>
                                            <p:strVal val="#ppt_w"/>
                                          </p:val>
                                        </p:tav>
                                      </p:tavLst>
                                    </p:anim>
                                    <p:anim calcmode="lin" valueType="num">
                                      <p:cBhvr>
                                        <p:cTn id="8" dur="500" fill="hold"/>
                                        <p:tgtEl>
                                          <p:spTgt spid="3"/>
                                        </p:tgtEl>
                                        <p:attrNameLst>
                                          <p:attrName>ppt_h</p:attrName>
                                        </p:attrNameLst>
                                      </p:cBhvr>
                                      <p:tavLst>
                                        <p:tav tm="0">
                                          <p:val>
                                            <p:fltVal val="0.000000"/>
                                          </p:val>
                                        </p:tav>
                                        <p:tav tm="100000">
                                          <p:val>
                                            <p:strVal val="#ppt_h"/>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250"/>
                                        <p:tgtEl>
                                          <p:spTgt spid="15"/>
                                        </p:tgtEl>
                                      </p:cBhvr>
                                    </p:animEffect>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000000"/>
                                          </p:val>
                                        </p:tav>
                                        <p:tav tm="100000">
                                          <p:val>
                                            <p:strVal val="#ppt_w"/>
                                          </p:val>
                                        </p:tav>
                                      </p:tavLst>
                                    </p:anim>
                                    <p:anim calcmode="lin" valueType="num">
                                      <p:cBhvr>
                                        <p:cTn id="28" dur="500" fill="hold"/>
                                        <p:tgtEl>
                                          <p:spTgt spid="6"/>
                                        </p:tgtEl>
                                        <p:attrNameLst>
                                          <p:attrName>ppt_h</p:attrName>
                                        </p:attrNameLst>
                                      </p:cBhvr>
                                      <p:tavLst>
                                        <p:tav tm="0">
                                          <p:val>
                                            <p:fltVal val="0.000000"/>
                                          </p:val>
                                        </p:tav>
                                        <p:tav tm="100000">
                                          <p:val>
                                            <p:strVal val="#ppt_h"/>
                                          </p:val>
                                        </p:tav>
                                      </p:tavLst>
                                    </p:anim>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par>
                          <p:cTn id="33" fill="hold">
                            <p:stCondLst>
                              <p:cond delay="3000"/>
                            </p:stCondLst>
                            <p:childTnLst>
                              <p:par>
                                <p:cTn id="34" presetID="9"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dissolve">
                                      <p:cBhvr>
                                        <p:cTn id="36" dur="500"/>
                                        <p:tgtEl>
                                          <p:spTgt spid="25"/>
                                        </p:tgtEl>
                                      </p:cBhvr>
                                    </p:animEffect>
                                  </p:childTnLst>
                                </p:cTn>
                              </p:par>
                              <p:par>
                                <p:cTn id="37" presetID="9"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p:txBody>
          <a:bodyPr/>
          <a:p>
            <a:pPr algn="ctr"/>
            <a:r>
              <a:rPr lang="en-US" altLang="zh-CN" sz="4800" b="1" cap="all" noProof="0" dirty="0">
                <a:solidFill>
                  <a:srgbClr val="FFC000"/>
                </a:solidFill>
                <a:latin typeface="Calibri" panose="020F0502020204030204" pitchFamily="34" charset="0"/>
                <a:ea typeface="SimSun" panose="02010600030101010101" pitchFamily="2" charset="-122"/>
                <a:cs typeface="+mn-cs"/>
                <a:sym typeface="+mn-ea"/>
              </a:rPr>
              <a:t>Any questions</a:t>
            </a:r>
            <a:endParaRPr lang="en-US" sz="4800"/>
          </a:p>
        </p:txBody>
      </p:sp>
      <p:sp>
        <p:nvSpPr>
          <p:cNvPr id="3" name="Content Placeholder 2"/>
          <p:cNvSpPr>
            <a:spLocks noGrp="1"/>
          </p:cNvSpPr>
          <p:nvPr>
            <p:ph idx="1"/>
          </p:nvPr>
        </p:nvSpPr>
        <p:spPr/>
        <p:txBody>
          <a:bodyPr/>
          <a:p>
            <a:pPr marL="0" indent="0" algn="l">
              <a:buNone/>
            </a:pPr>
            <a:r>
              <a:rPr lang="en-US" sz="3600"/>
              <a:t>                            </a:t>
            </a:r>
            <a:endParaRPr lang="en-US" sz="3600"/>
          </a:p>
          <a:p>
            <a:pPr marL="0" indent="0" algn="ctr">
              <a:buNone/>
            </a:pPr>
            <a:r>
              <a:rPr lang="en-US" sz="6000"/>
              <a:t>Thank You </a:t>
            </a:r>
            <a:endParaRPr lang="en-US" sz="6000"/>
          </a:p>
          <a:p>
            <a:pPr marL="0" indent="0" algn="ctr">
              <a:buNone/>
            </a:pPr>
            <a:r>
              <a:rPr lang="en-US" sz="6000"/>
              <a:t>:-)</a:t>
            </a:r>
            <a:endParaRPr lang="en-US"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p:txBody>
          <a:bodyPr/>
          <a:p>
            <a:r>
              <a:rPr lang="en-US" altLang="zh-CN" b="1" cap="all" noProof="0" dirty="0">
                <a:solidFill>
                  <a:srgbClr val="FFC000"/>
                </a:solidFill>
                <a:latin typeface="Calibri" panose="020F0502020204030204" pitchFamily="34" charset="0"/>
                <a:ea typeface="SimSun" panose="02010600030101010101" pitchFamily="2" charset="-122"/>
                <a:cs typeface="+mn-cs"/>
                <a:sym typeface="+mn-ea"/>
              </a:rPr>
              <a:t>Automation Excersices website</a:t>
            </a:r>
            <a:endParaRPr lang="en-US"/>
          </a:p>
        </p:txBody>
      </p:sp>
      <p:sp>
        <p:nvSpPr>
          <p:cNvPr id="3" name="Content Placeholder 2"/>
          <p:cNvSpPr>
            <a:spLocks noGrp="1"/>
          </p:cNvSpPr>
          <p:nvPr>
            <p:ph idx="1"/>
          </p:nvPr>
        </p:nvSpPr>
        <p:spPr/>
        <p:txBody>
          <a:bodyPr/>
          <a:p>
            <a:r>
              <a:rPr lang="en-US"/>
              <a:t>Simple Brief about the website that it is a Branding clothes men, women and kids wear.</a:t>
            </a:r>
            <a:endParaRPr lang="en-US"/>
          </a:p>
          <a:p>
            <a:endParaRPr lang="en-US"/>
          </a:p>
          <a:p>
            <a:r>
              <a:rPr lang="en-US"/>
              <a:t>We detail making manual test cases, API testing, defect report and Automation testing for the website.</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4" name="Picture 3"/>
          <p:cNvPicPr>
            <a:picLocks noChangeAspect="1"/>
          </p:cNvPicPr>
          <p:nvPr/>
        </p:nvPicPr>
        <p:blipFill>
          <a:blip r:embed="rId1"/>
          <a:stretch>
            <a:fillRect/>
          </a:stretch>
        </p:blipFill>
        <p:spPr>
          <a:xfrm>
            <a:off x="186055" y="88900"/>
            <a:ext cx="11722100" cy="65874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4" name="Picture 3"/>
          <p:cNvPicPr>
            <a:picLocks noChangeAspect="1"/>
          </p:cNvPicPr>
          <p:nvPr/>
        </p:nvPicPr>
        <p:blipFill>
          <a:blip r:embed="rId1"/>
          <a:stretch>
            <a:fillRect/>
          </a:stretch>
        </p:blipFill>
        <p:spPr>
          <a:xfrm>
            <a:off x="101600" y="-74930"/>
            <a:ext cx="12004040" cy="68675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1034" name="Picture 10" descr="http://www.taopic.com/uploads/allimg/120504/154504-1205041J6469.jpg"/>
          <p:cNvPicPr>
            <a:picLocks noChangeAspect="1"/>
          </p:cNvPicPr>
          <p:nvPr/>
        </p:nvPicPr>
        <p:blipFill>
          <a:blip r:embed="rId1"/>
          <a:srcRect l="4272" t="25632" r="5731" b="5267"/>
          <a:stretch>
            <a:fillRect/>
          </a:stretch>
        </p:blipFill>
        <p:spPr>
          <a:xfrm>
            <a:off x="276225" y="215900"/>
            <a:ext cx="11639550" cy="6426200"/>
          </a:xfrm>
          <a:prstGeom prst="rect">
            <a:avLst/>
          </a:prstGeom>
          <a:noFill/>
          <a:ln w="9525">
            <a:noFill/>
          </a:ln>
        </p:spPr>
      </p:pic>
      <p:sp>
        <p:nvSpPr>
          <p:cNvPr id="8" name="文本框 7"/>
          <p:cNvSpPr txBox="1"/>
          <p:nvPr/>
        </p:nvSpPr>
        <p:spPr>
          <a:xfrm>
            <a:off x="420688" y="2768600"/>
            <a:ext cx="5963920" cy="829945"/>
          </a:xfrm>
          <a:prstGeom prst="rect">
            <a:avLst/>
          </a:prstGeom>
          <a:noFill/>
        </p:spPr>
        <p:txBody>
          <a:bodyPr wrap="none">
            <a:spAutoFit/>
          </a:bodyPr>
          <a:lstStyle/>
          <a:p>
            <a:pPr marR="0" defTabSz="914400" fontAlgn="auto">
              <a:spcBef>
                <a:spcPts val="0"/>
              </a:spcBef>
              <a:spcAft>
                <a:spcPts val="0"/>
              </a:spcAft>
              <a:buClrTx/>
              <a:buSzTx/>
              <a:defRPr/>
            </a:pPr>
            <a:r>
              <a:rPr kumimoji="0" lang="en-US" altLang="zh-CN" sz="4800" b="1" kern="1200" cap="none" spc="0" normalizeH="0" baseline="0" noProof="0" dirty="0">
                <a:solidFill>
                  <a:schemeClr val="bg1"/>
                </a:solidFill>
                <a:effectLst>
                  <a:outerShdw blurRad="38100" dist="38100" dir="2700000" algn="tl">
                    <a:srgbClr val="000000">
                      <a:alpha val="43137"/>
                    </a:srgbClr>
                  </a:outerShdw>
                </a:effectLst>
                <a:latin typeface="Arial Narrow" panose="020B0606020202030204" pitchFamily="34" charset="0"/>
                <a:ea typeface="+mn-ea"/>
                <a:cs typeface="Arial" panose="020B0604020202020204" pitchFamily="34" charset="0"/>
                <a:sym typeface="+mn-ea"/>
              </a:rPr>
              <a:t>Awesome Company </a:t>
            </a:r>
            <a:r>
              <a:rPr kumimoji="0" lang="en-US" altLang="zh-CN" sz="4800" b="1" kern="1200" cap="none" spc="0" normalizeH="0" baseline="0" noProof="0" dirty="0" smtClean="0">
                <a:solidFill>
                  <a:srgbClr val="EFE23C"/>
                </a:solidFill>
                <a:effectLst>
                  <a:outerShdw blurRad="38100" dist="38100" dir="2700000" algn="tl">
                    <a:srgbClr val="000000">
                      <a:alpha val="43137"/>
                    </a:srgbClr>
                  </a:outerShdw>
                </a:effectLst>
                <a:latin typeface="Arial Narrow" panose="020B0606020202030204" pitchFamily="34" charset="0"/>
                <a:ea typeface="+mn-ea"/>
                <a:cs typeface="Arial" panose="020B0604020202020204" pitchFamily="34" charset="0"/>
                <a:sym typeface="+mn-ea"/>
              </a:rPr>
              <a:t> </a:t>
            </a:r>
            <a:endParaRPr kumimoji="0" lang="zh-CN" altLang="en-US" sz="4800" b="1" kern="1200" cap="none" spc="0" normalizeH="0" baseline="0" noProof="0" dirty="0">
              <a:solidFill>
                <a:srgbClr val="EFE23C"/>
              </a:solidFill>
              <a:effectLst>
                <a:outerShdw blurRad="38100" dist="38100" dir="2700000" algn="tl">
                  <a:srgbClr val="000000">
                    <a:alpha val="43137"/>
                  </a:srgbClr>
                </a:outerShdw>
              </a:effectLst>
              <a:latin typeface="Arial Narrow" panose="020B0606020202030204" pitchFamily="34" charset="0"/>
              <a:ea typeface="+mn-ea"/>
              <a:cs typeface="Arial" panose="020B0604020202020204" pitchFamily="34" charset="0"/>
              <a:sym typeface="+mn-ea"/>
            </a:endParaRPr>
          </a:p>
        </p:txBody>
      </p:sp>
      <p:sp>
        <p:nvSpPr>
          <p:cNvPr id="9" name="矩形 8"/>
          <p:cNvSpPr/>
          <p:nvPr/>
        </p:nvSpPr>
        <p:spPr>
          <a:xfrm>
            <a:off x="276225" y="3538538"/>
            <a:ext cx="11639550" cy="3103563"/>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矩形 13"/>
          <p:cNvSpPr/>
          <p:nvPr/>
        </p:nvSpPr>
        <p:spPr>
          <a:xfrm>
            <a:off x="420688" y="3608388"/>
            <a:ext cx="5675312" cy="830262"/>
          </a:xfrm>
          <a:prstGeom prst="rect">
            <a:avLst/>
          </a:prstGeom>
          <a:noFill/>
          <a:ln w="9525">
            <a:noFill/>
          </a:ln>
        </p:spPr>
        <p:txBody>
          <a:bodyPr anchor="t">
            <a:spAutoFit/>
          </a:bodyPr>
          <a:p>
            <a:r>
              <a:rPr lang="en-US" altLang="zh-CN" sz="1600" b="1" dirty="0">
                <a:solidFill>
                  <a:schemeClr val="accent1"/>
                </a:solidFill>
                <a:latin typeface="Arial" panose="020B0604020202020204" pitchFamily="34" charset="0"/>
                <a:ea typeface="SimSun" panose="02010600030101010101" pitchFamily="2" charset="-122"/>
              </a:rPr>
              <a:t>“There is nothing noble in being superior to some other man. The true nobility is in being superior to your previous self.”</a:t>
            </a:r>
            <a:endParaRPr lang="zh-CN" altLang="en-US" sz="1600" b="1" dirty="0">
              <a:solidFill>
                <a:schemeClr val="accent1"/>
              </a:solidFill>
              <a:latin typeface="Arial" panose="020B0604020202020204" pitchFamily="34" charset="0"/>
              <a:ea typeface="Arial" panose="020B0604020202020204" pitchFamily="34" charset="0"/>
            </a:endParaRPr>
          </a:p>
        </p:txBody>
      </p:sp>
      <p:sp>
        <p:nvSpPr>
          <p:cNvPr id="16" name="矩形 15"/>
          <p:cNvSpPr/>
          <p:nvPr/>
        </p:nvSpPr>
        <p:spPr>
          <a:xfrm>
            <a:off x="6197600" y="3608388"/>
            <a:ext cx="5675313" cy="584200"/>
          </a:xfrm>
          <a:prstGeom prst="rect">
            <a:avLst/>
          </a:prstGeom>
          <a:noFill/>
          <a:ln w="9525">
            <a:noFill/>
          </a:ln>
        </p:spPr>
        <p:txBody>
          <a:bodyPr anchor="t">
            <a:spAutoFit/>
          </a:bodyPr>
          <a:p>
            <a:r>
              <a:rPr lang="en-US" altLang="zh-CN" sz="1600" dirty="0">
                <a:solidFill>
                  <a:srgbClr val="F8F8F8"/>
                </a:solidFill>
                <a:latin typeface="Arial" panose="020B0604020202020204" pitchFamily="34" charset="0"/>
                <a:ea typeface="SimSun" panose="02010600030101010101" pitchFamily="2" charset="-122"/>
              </a:rPr>
              <a:t>But all sunshine without shade, all pleasure without pain, is not life at all. Take the lot of the happiest - it is a tangled</a:t>
            </a:r>
            <a:endParaRPr lang="zh-CN" altLang="en-US" sz="1600" dirty="0">
              <a:solidFill>
                <a:srgbClr val="F8F8F8"/>
              </a:solidFill>
              <a:latin typeface="Arial" panose="020B0604020202020204" pitchFamily="34" charset="0"/>
              <a:ea typeface="Arial" panose="020B0604020202020204" pitchFamily="34" charset="0"/>
            </a:endParaRPr>
          </a:p>
        </p:txBody>
      </p:sp>
      <p:sp>
        <p:nvSpPr>
          <p:cNvPr id="17" name="矩形 16"/>
          <p:cNvSpPr/>
          <p:nvPr/>
        </p:nvSpPr>
        <p:spPr>
          <a:xfrm>
            <a:off x="6172200" y="4252913"/>
            <a:ext cx="5675313" cy="831850"/>
          </a:xfrm>
          <a:prstGeom prst="rect">
            <a:avLst/>
          </a:prstGeom>
          <a:noFill/>
          <a:ln w="9525">
            <a:noFill/>
          </a:ln>
        </p:spPr>
        <p:txBody>
          <a:bodyPr anchor="t">
            <a:spAutoFit/>
          </a:bodyPr>
          <a:p>
            <a:r>
              <a:rPr lang="en-US" altLang="zh-CN" sz="1600" b="1" dirty="0">
                <a:solidFill>
                  <a:schemeClr val="accent1"/>
                </a:solidFill>
                <a:latin typeface="Arial" panose="020B0604020202020204" pitchFamily="34" charset="0"/>
                <a:ea typeface="SimSun" panose="02010600030101010101" pitchFamily="2" charset="-122"/>
              </a:rPr>
              <a:t>“There is nothing noble in being superior to some other man. The true nobility is in being superior to your previous self.”</a:t>
            </a:r>
            <a:endParaRPr lang="zh-CN" altLang="en-US" sz="1600" b="1" dirty="0">
              <a:solidFill>
                <a:schemeClr val="accent1"/>
              </a:solidFill>
              <a:latin typeface="Arial" panose="020B0604020202020204" pitchFamily="34" charset="0"/>
              <a:ea typeface="Arial" panose="020B0604020202020204" pitchFamily="34" charset="0"/>
            </a:endParaRPr>
          </a:p>
        </p:txBody>
      </p:sp>
      <p:grpSp>
        <p:nvGrpSpPr>
          <p:cNvPr id="2" name="组合 11"/>
          <p:cNvGrpSpPr/>
          <p:nvPr/>
        </p:nvGrpSpPr>
        <p:grpSpPr>
          <a:xfrm>
            <a:off x="6769301" y="5320830"/>
            <a:ext cx="850709" cy="850709"/>
            <a:chOff x="2373844" y="7385780"/>
            <a:chExt cx="720000" cy="720000"/>
          </a:xfrm>
          <a:effectLst>
            <a:outerShdw blurRad="12700" dist="38100" dir="10800000" algn="r" rotWithShape="0">
              <a:prstClr val="black">
                <a:alpha val="40000"/>
              </a:prstClr>
            </a:outerShdw>
          </a:effectLst>
        </p:grpSpPr>
        <p:sp>
          <p:nvSpPr>
            <p:cNvPr id="25" name="椭圆 24"/>
            <p:cNvSpPr/>
            <p:nvPr/>
          </p:nvSpPr>
          <p:spPr>
            <a:xfrm>
              <a:off x="2373844" y="7385780"/>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Freeform 10"/>
            <p:cNvSpPr>
              <a:spLocks noEditPoints="1"/>
            </p:cNvSpPr>
            <p:nvPr/>
          </p:nvSpPr>
          <p:spPr bwMode="auto">
            <a:xfrm>
              <a:off x="2550486" y="7535865"/>
              <a:ext cx="378050" cy="419833"/>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tx1">
                <a:lumMod val="65000"/>
                <a:lumOff val="3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3" name="组合 12"/>
          <p:cNvGrpSpPr/>
          <p:nvPr/>
        </p:nvGrpSpPr>
        <p:grpSpPr>
          <a:xfrm>
            <a:off x="7484091" y="5320831"/>
            <a:ext cx="850709" cy="850709"/>
            <a:chOff x="3575271" y="7385781"/>
            <a:chExt cx="720000" cy="720000"/>
          </a:xfrm>
          <a:effectLst>
            <a:outerShdw blurRad="12700" dist="38100" dir="10800000" algn="r" rotWithShape="0">
              <a:prstClr val="black">
                <a:alpha val="40000"/>
              </a:prstClr>
            </a:outerShdw>
          </a:effectLst>
        </p:grpSpPr>
        <p:sp>
          <p:nvSpPr>
            <p:cNvPr id="22" name="椭圆 21"/>
            <p:cNvSpPr/>
            <p:nvPr/>
          </p:nvSpPr>
          <p:spPr>
            <a:xfrm>
              <a:off x="3575271" y="7385781"/>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Freeform 21"/>
            <p:cNvSpPr>
              <a:spLocks noEditPoints="1"/>
            </p:cNvSpPr>
            <p:nvPr/>
          </p:nvSpPr>
          <p:spPr bwMode="auto">
            <a:xfrm>
              <a:off x="3733554" y="7523139"/>
              <a:ext cx="403434" cy="445284"/>
            </a:xfrm>
            <a:custGeom>
              <a:avLst/>
              <a:gdLst>
                <a:gd name="T0" fmla="*/ 25 w 99"/>
                <a:gd name="T1" fmla="*/ 58 h 109"/>
                <a:gd name="T2" fmla="*/ 15 w 99"/>
                <a:gd name="T3" fmla="*/ 61 h 109"/>
                <a:gd name="T4" fmla="*/ 51 w 99"/>
                <a:gd name="T5" fmla="*/ 55 h 109"/>
                <a:gd name="T6" fmla="*/ 63 w 99"/>
                <a:gd name="T7" fmla="*/ 46 h 109"/>
                <a:gd name="T8" fmla="*/ 56 w 99"/>
                <a:gd name="T9" fmla="*/ 59 h 109"/>
                <a:gd name="T10" fmla="*/ 51 w 99"/>
                <a:gd name="T11" fmla="*/ 67 h 109"/>
                <a:gd name="T12" fmla="*/ 46 w 99"/>
                <a:gd name="T13" fmla="*/ 57 h 109"/>
                <a:gd name="T14" fmla="*/ 38 w 99"/>
                <a:gd name="T15" fmla="*/ 37 h 109"/>
                <a:gd name="T16" fmla="*/ 51 w 99"/>
                <a:gd name="T17" fmla="*/ 55 h 109"/>
                <a:gd name="T18" fmla="*/ 42 w 99"/>
                <a:gd name="T19" fmla="*/ 33 h 109"/>
                <a:gd name="T20" fmla="*/ 42 w 99"/>
                <a:gd name="T21" fmla="*/ 0 h 109"/>
                <a:gd name="T22" fmla="*/ 15 w 99"/>
                <a:gd name="T23" fmla="*/ 25 h 109"/>
                <a:gd name="T24" fmla="*/ 15 w 99"/>
                <a:gd name="T25" fmla="*/ 94 h 109"/>
                <a:gd name="T26" fmla="*/ 84 w 99"/>
                <a:gd name="T27" fmla="*/ 94 h 109"/>
                <a:gd name="T28" fmla="*/ 97 w 99"/>
                <a:gd name="T29" fmla="*/ 73 h 109"/>
                <a:gd name="T30" fmla="*/ 85 w 99"/>
                <a:gd name="T31" fmla="*/ 71 h 109"/>
                <a:gd name="T32" fmla="*/ 49 w 99"/>
                <a:gd name="T33" fmla="*/ 97 h 109"/>
                <a:gd name="T34" fmla="*/ 12 w 99"/>
                <a:gd name="T35" fmla="*/ 60 h 109"/>
                <a:gd name="T36" fmla="*/ 42 w 99"/>
                <a:gd name="T37" fmla="*/ 22 h 109"/>
                <a:gd name="T38" fmla="*/ 85 w 99"/>
                <a:gd name="T39" fmla="*/ 47 h 109"/>
                <a:gd name="T40" fmla="*/ 95 w 99"/>
                <a:gd name="T41" fmla="*/ 41 h 109"/>
                <a:gd name="T42" fmla="*/ 98 w 99"/>
                <a:gd name="T43" fmla="*/ 53 h 109"/>
                <a:gd name="T44" fmla="*/ 87 w 99"/>
                <a:gd name="T45" fmla="*/ 56 h 109"/>
                <a:gd name="T46" fmla="*/ 87 w 99"/>
                <a:gd name="T47" fmla="*/ 67 h 109"/>
                <a:gd name="T48" fmla="*/ 87 w 99"/>
                <a:gd name="T49" fmla="*/ 59 h 109"/>
                <a:gd name="T50" fmla="*/ 99 w 99"/>
                <a:gd name="T51" fmla="*/ 57 h 109"/>
                <a:gd name="T52" fmla="*/ 99 w 99"/>
                <a:gd name="T53" fmla="*/ 60 h 109"/>
                <a:gd name="T54" fmla="*/ 97 w 99"/>
                <a:gd name="T55" fmla="*/ 71 h 109"/>
                <a:gd name="T56" fmla="*/ 87 w 99"/>
                <a:gd name="T57" fmla="*/ 67 h 109"/>
                <a:gd name="T58" fmla="*/ 80 w 99"/>
                <a:gd name="T59" fmla="*/ 37 h 109"/>
                <a:gd name="T60" fmla="*/ 88 w 99"/>
                <a:gd name="T61" fmla="*/ 28 h 109"/>
                <a:gd name="T62" fmla="*/ 94 w 99"/>
                <a:gd name="T63" fmla="*/ 38 h 109"/>
                <a:gd name="T64" fmla="*/ 84 w 99"/>
                <a:gd name="T65" fmla="*/ 44 h 109"/>
                <a:gd name="T66" fmla="*/ 77 w 99"/>
                <a:gd name="T67" fmla="*/ 34 h 109"/>
                <a:gd name="T68" fmla="*/ 71 w 99"/>
                <a:gd name="T69" fmla="*/ 28 h 109"/>
                <a:gd name="T70" fmla="*/ 76 w 99"/>
                <a:gd name="T71" fmla="*/ 18 h 109"/>
                <a:gd name="T72" fmla="*/ 84 w 99"/>
                <a:gd name="T73" fmla="*/ 25 h 109"/>
                <a:gd name="T74" fmla="*/ 86 w 99"/>
                <a:gd name="T75" fmla="*/ 27 h 109"/>
                <a:gd name="T76" fmla="*/ 50 w 99"/>
                <a:gd name="T77" fmla="*/ 93 h 109"/>
                <a:gd name="T78" fmla="*/ 53 w 99"/>
                <a:gd name="T79" fmla="*/ 83 h 109"/>
                <a:gd name="T80" fmla="*/ 50 w 99"/>
                <a:gd name="T81" fmla="*/ 93 h 109"/>
                <a:gd name="T82" fmla="*/ 67 w 99"/>
                <a:gd name="T83" fmla="*/ 76 h 109"/>
                <a:gd name="T84" fmla="*/ 77 w 99"/>
                <a:gd name="T85" fmla="*/ 81 h 109"/>
                <a:gd name="T86" fmla="*/ 25 w 99"/>
                <a:gd name="T87" fmla="*/ 83 h 109"/>
                <a:gd name="T88" fmla="*/ 34 w 99"/>
                <a:gd name="T89" fmla="*/ 78 h 109"/>
                <a:gd name="T90" fmla="*/ 25 w 99"/>
                <a:gd name="T91" fmla="*/ 83 h 109"/>
                <a:gd name="T92" fmla="*/ 33 w 99"/>
                <a:gd name="T93" fmla="*/ 40 h 109"/>
                <a:gd name="T94" fmla="*/ 23 w 99"/>
                <a:gd name="T95" fmla="*/ 36 h 109"/>
                <a:gd name="T96" fmla="*/ 75 w 99"/>
                <a:gd name="T97" fmla="*/ 34 h 109"/>
                <a:gd name="T98" fmla="*/ 66 w 99"/>
                <a:gd name="T99" fmla="*/ 39 h 109"/>
                <a:gd name="T100" fmla="*/ 75 w 99"/>
                <a:gd name="T101" fmla="*/ 34 h 109"/>
                <a:gd name="T102" fmla="*/ 75 w 99"/>
                <a:gd name="T103" fmla="*/ 59 h 109"/>
                <a:gd name="T104" fmla="*/ 85 w 99"/>
                <a:gd name="T10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9">
                  <a:moveTo>
                    <a:pt x="15" y="58"/>
                  </a:moveTo>
                  <a:cubicBezTo>
                    <a:pt x="25" y="58"/>
                    <a:pt x="25" y="58"/>
                    <a:pt x="25" y="58"/>
                  </a:cubicBezTo>
                  <a:cubicBezTo>
                    <a:pt x="25" y="61"/>
                    <a:pt x="25" y="61"/>
                    <a:pt x="25" y="61"/>
                  </a:cubicBezTo>
                  <a:cubicBezTo>
                    <a:pt x="15" y="61"/>
                    <a:pt x="15" y="61"/>
                    <a:pt x="15" y="61"/>
                  </a:cubicBezTo>
                  <a:cubicBezTo>
                    <a:pt x="15" y="58"/>
                    <a:pt x="15" y="58"/>
                    <a:pt x="15" y="58"/>
                  </a:cubicBezTo>
                  <a:close/>
                  <a:moveTo>
                    <a:pt x="51" y="55"/>
                  </a:moveTo>
                  <a:cubicBezTo>
                    <a:pt x="52" y="55"/>
                    <a:pt x="52" y="55"/>
                    <a:pt x="53" y="55"/>
                  </a:cubicBezTo>
                  <a:cubicBezTo>
                    <a:pt x="56" y="52"/>
                    <a:pt x="60" y="48"/>
                    <a:pt x="63" y="46"/>
                  </a:cubicBezTo>
                  <a:cubicBezTo>
                    <a:pt x="64" y="46"/>
                    <a:pt x="65" y="47"/>
                    <a:pt x="66" y="48"/>
                  </a:cubicBezTo>
                  <a:cubicBezTo>
                    <a:pt x="63" y="53"/>
                    <a:pt x="60" y="56"/>
                    <a:pt x="56" y="59"/>
                  </a:cubicBezTo>
                  <a:cubicBezTo>
                    <a:pt x="57" y="60"/>
                    <a:pt x="57" y="60"/>
                    <a:pt x="57" y="61"/>
                  </a:cubicBezTo>
                  <a:cubicBezTo>
                    <a:pt x="57" y="64"/>
                    <a:pt x="54" y="67"/>
                    <a:pt x="51" y="67"/>
                  </a:cubicBezTo>
                  <a:cubicBezTo>
                    <a:pt x="47" y="67"/>
                    <a:pt x="45" y="64"/>
                    <a:pt x="45" y="61"/>
                  </a:cubicBezTo>
                  <a:cubicBezTo>
                    <a:pt x="45" y="59"/>
                    <a:pt x="45" y="58"/>
                    <a:pt x="46" y="57"/>
                  </a:cubicBezTo>
                  <a:cubicBezTo>
                    <a:pt x="41" y="51"/>
                    <a:pt x="38" y="45"/>
                    <a:pt x="35" y="38"/>
                  </a:cubicBezTo>
                  <a:cubicBezTo>
                    <a:pt x="36" y="38"/>
                    <a:pt x="37" y="37"/>
                    <a:pt x="38" y="37"/>
                  </a:cubicBezTo>
                  <a:cubicBezTo>
                    <a:pt x="42" y="42"/>
                    <a:pt x="46" y="49"/>
                    <a:pt x="49" y="55"/>
                  </a:cubicBezTo>
                  <a:cubicBezTo>
                    <a:pt x="49" y="55"/>
                    <a:pt x="50" y="55"/>
                    <a:pt x="51" y="55"/>
                  </a:cubicBezTo>
                  <a:close/>
                  <a:moveTo>
                    <a:pt x="42" y="22"/>
                  </a:moveTo>
                  <a:cubicBezTo>
                    <a:pt x="42" y="33"/>
                    <a:pt x="42" y="33"/>
                    <a:pt x="42" y="33"/>
                  </a:cubicBezTo>
                  <a:cubicBezTo>
                    <a:pt x="70" y="17"/>
                    <a:pt x="70" y="17"/>
                    <a:pt x="70" y="17"/>
                  </a:cubicBezTo>
                  <a:cubicBezTo>
                    <a:pt x="42" y="0"/>
                    <a:pt x="42" y="0"/>
                    <a:pt x="42" y="0"/>
                  </a:cubicBezTo>
                  <a:cubicBezTo>
                    <a:pt x="42" y="11"/>
                    <a:pt x="42" y="11"/>
                    <a:pt x="42" y="11"/>
                  </a:cubicBezTo>
                  <a:cubicBezTo>
                    <a:pt x="32" y="12"/>
                    <a:pt x="22" y="17"/>
                    <a:pt x="15" y="25"/>
                  </a:cubicBezTo>
                  <a:cubicBezTo>
                    <a:pt x="5" y="34"/>
                    <a:pt x="0" y="46"/>
                    <a:pt x="0" y="60"/>
                  </a:cubicBezTo>
                  <a:cubicBezTo>
                    <a:pt x="0" y="73"/>
                    <a:pt x="5" y="85"/>
                    <a:pt x="15" y="94"/>
                  </a:cubicBezTo>
                  <a:cubicBezTo>
                    <a:pt x="24" y="104"/>
                    <a:pt x="36" y="109"/>
                    <a:pt x="49" y="109"/>
                  </a:cubicBezTo>
                  <a:cubicBezTo>
                    <a:pt x="63" y="109"/>
                    <a:pt x="75" y="104"/>
                    <a:pt x="84" y="94"/>
                  </a:cubicBezTo>
                  <a:cubicBezTo>
                    <a:pt x="90" y="89"/>
                    <a:pt x="94" y="82"/>
                    <a:pt x="96" y="75"/>
                  </a:cubicBezTo>
                  <a:cubicBezTo>
                    <a:pt x="97" y="73"/>
                    <a:pt x="97" y="73"/>
                    <a:pt x="97" y="73"/>
                  </a:cubicBezTo>
                  <a:cubicBezTo>
                    <a:pt x="86" y="70"/>
                    <a:pt x="86" y="70"/>
                    <a:pt x="86" y="70"/>
                  </a:cubicBezTo>
                  <a:cubicBezTo>
                    <a:pt x="85" y="71"/>
                    <a:pt x="85" y="71"/>
                    <a:pt x="85" y="71"/>
                  </a:cubicBezTo>
                  <a:cubicBezTo>
                    <a:pt x="84" y="77"/>
                    <a:pt x="80" y="82"/>
                    <a:pt x="76" y="86"/>
                  </a:cubicBezTo>
                  <a:cubicBezTo>
                    <a:pt x="69" y="93"/>
                    <a:pt x="60" y="97"/>
                    <a:pt x="49" y="97"/>
                  </a:cubicBezTo>
                  <a:cubicBezTo>
                    <a:pt x="39" y="97"/>
                    <a:pt x="30" y="93"/>
                    <a:pt x="23" y="86"/>
                  </a:cubicBezTo>
                  <a:cubicBezTo>
                    <a:pt x="16" y="79"/>
                    <a:pt x="12" y="70"/>
                    <a:pt x="12" y="60"/>
                  </a:cubicBezTo>
                  <a:cubicBezTo>
                    <a:pt x="12" y="50"/>
                    <a:pt x="16" y="40"/>
                    <a:pt x="23" y="33"/>
                  </a:cubicBezTo>
                  <a:cubicBezTo>
                    <a:pt x="28" y="28"/>
                    <a:pt x="35" y="24"/>
                    <a:pt x="42" y="22"/>
                  </a:cubicBezTo>
                  <a:close/>
                  <a:moveTo>
                    <a:pt x="87" y="54"/>
                  </a:moveTo>
                  <a:cubicBezTo>
                    <a:pt x="87" y="52"/>
                    <a:pt x="86" y="49"/>
                    <a:pt x="85" y="47"/>
                  </a:cubicBezTo>
                  <a:cubicBezTo>
                    <a:pt x="84" y="45"/>
                    <a:pt x="84" y="45"/>
                    <a:pt x="84" y="45"/>
                  </a:cubicBezTo>
                  <a:cubicBezTo>
                    <a:pt x="95" y="41"/>
                    <a:pt x="95" y="41"/>
                    <a:pt x="95" y="41"/>
                  </a:cubicBezTo>
                  <a:cubicBezTo>
                    <a:pt x="96" y="43"/>
                    <a:pt x="96" y="43"/>
                    <a:pt x="96" y="43"/>
                  </a:cubicBezTo>
                  <a:cubicBezTo>
                    <a:pt x="97" y="46"/>
                    <a:pt x="98" y="50"/>
                    <a:pt x="98" y="53"/>
                  </a:cubicBezTo>
                  <a:cubicBezTo>
                    <a:pt x="99" y="55"/>
                    <a:pt x="99" y="55"/>
                    <a:pt x="99" y="55"/>
                  </a:cubicBezTo>
                  <a:cubicBezTo>
                    <a:pt x="87" y="56"/>
                    <a:pt x="87" y="56"/>
                    <a:pt x="87" y="56"/>
                  </a:cubicBezTo>
                  <a:cubicBezTo>
                    <a:pt x="87" y="54"/>
                    <a:pt x="87" y="54"/>
                    <a:pt x="87" y="54"/>
                  </a:cubicBezTo>
                  <a:close/>
                  <a:moveTo>
                    <a:pt x="87" y="67"/>
                  </a:moveTo>
                  <a:cubicBezTo>
                    <a:pt x="87" y="64"/>
                    <a:pt x="87" y="62"/>
                    <a:pt x="87" y="60"/>
                  </a:cubicBezTo>
                  <a:cubicBezTo>
                    <a:pt x="87" y="59"/>
                    <a:pt x="87" y="59"/>
                    <a:pt x="87" y="59"/>
                  </a:cubicBezTo>
                  <a:cubicBezTo>
                    <a:pt x="87" y="57"/>
                    <a:pt x="87" y="57"/>
                    <a:pt x="87" y="57"/>
                  </a:cubicBezTo>
                  <a:cubicBezTo>
                    <a:pt x="99" y="57"/>
                    <a:pt x="99" y="57"/>
                    <a:pt x="99" y="57"/>
                  </a:cubicBezTo>
                  <a:cubicBezTo>
                    <a:pt x="99" y="59"/>
                    <a:pt x="99" y="59"/>
                    <a:pt x="99" y="59"/>
                  </a:cubicBezTo>
                  <a:cubicBezTo>
                    <a:pt x="99" y="59"/>
                    <a:pt x="99" y="59"/>
                    <a:pt x="99" y="60"/>
                  </a:cubicBezTo>
                  <a:cubicBezTo>
                    <a:pt x="99" y="63"/>
                    <a:pt x="99" y="66"/>
                    <a:pt x="98" y="69"/>
                  </a:cubicBezTo>
                  <a:cubicBezTo>
                    <a:pt x="97" y="71"/>
                    <a:pt x="97" y="71"/>
                    <a:pt x="97" y="71"/>
                  </a:cubicBezTo>
                  <a:cubicBezTo>
                    <a:pt x="86" y="68"/>
                    <a:pt x="86" y="68"/>
                    <a:pt x="86" y="68"/>
                  </a:cubicBezTo>
                  <a:cubicBezTo>
                    <a:pt x="87" y="67"/>
                    <a:pt x="87" y="67"/>
                    <a:pt x="87" y="67"/>
                  </a:cubicBezTo>
                  <a:close/>
                  <a:moveTo>
                    <a:pt x="83" y="42"/>
                  </a:moveTo>
                  <a:cubicBezTo>
                    <a:pt x="82" y="40"/>
                    <a:pt x="81" y="38"/>
                    <a:pt x="80" y="37"/>
                  </a:cubicBezTo>
                  <a:cubicBezTo>
                    <a:pt x="78" y="35"/>
                    <a:pt x="78" y="35"/>
                    <a:pt x="78" y="35"/>
                  </a:cubicBezTo>
                  <a:cubicBezTo>
                    <a:pt x="88" y="28"/>
                    <a:pt x="88" y="28"/>
                    <a:pt x="88" y="28"/>
                  </a:cubicBezTo>
                  <a:cubicBezTo>
                    <a:pt x="89" y="30"/>
                    <a:pt x="89" y="30"/>
                    <a:pt x="89" y="30"/>
                  </a:cubicBezTo>
                  <a:cubicBezTo>
                    <a:pt x="91" y="32"/>
                    <a:pt x="92" y="35"/>
                    <a:pt x="94" y="38"/>
                  </a:cubicBezTo>
                  <a:cubicBezTo>
                    <a:pt x="95" y="40"/>
                    <a:pt x="95" y="40"/>
                    <a:pt x="95" y="40"/>
                  </a:cubicBezTo>
                  <a:cubicBezTo>
                    <a:pt x="84" y="44"/>
                    <a:pt x="84" y="44"/>
                    <a:pt x="84" y="44"/>
                  </a:cubicBezTo>
                  <a:cubicBezTo>
                    <a:pt x="83" y="42"/>
                    <a:pt x="83" y="42"/>
                    <a:pt x="83" y="42"/>
                  </a:cubicBezTo>
                  <a:close/>
                  <a:moveTo>
                    <a:pt x="77" y="34"/>
                  </a:moveTo>
                  <a:cubicBezTo>
                    <a:pt x="76" y="33"/>
                    <a:pt x="76" y="33"/>
                    <a:pt x="76" y="33"/>
                  </a:cubicBezTo>
                  <a:cubicBezTo>
                    <a:pt x="75" y="31"/>
                    <a:pt x="73" y="30"/>
                    <a:pt x="71" y="28"/>
                  </a:cubicBezTo>
                  <a:cubicBezTo>
                    <a:pt x="69" y="27"/>
                    <a:pt x="69" y="27"/>
                    <a:pt x="69" y="27"/>
                  </a:cubicBezTo>
                  <a:cubicBezTo>
                    <a:pt x="76" y="18"/>
                    <a:pt x="76" y="18"/>
                    <a:pt x="76" y="18"/>
                  </a:cubicBezTo>
                  <a:cubicBezTo>
                    <a:pt x="78" y="19"/>
                    <a:pt x="78" y="19"/>
                    <a:pt x="78" y="19"/>
                  </a:cubicBezTo>
                  <a:cubicBezTo>
                    <a:pt x="80" y="21"/>
                    <a:pt x="82" y="23"/>
                    <a:pt x="84" y="25"/>
                  </a:cubicBezTo>
                  <a:cubicBezTo>
                    <a:pt x="85" y="25"/>
                    <a:pt x="85" y="25"/>
                    <a:pt x="85" y="25"/>
                  </a:cubicBezTo>
                  <a:cubicBezTo>
                    <a:pt x="86" y="27"/>
                    <a:pt x="86" y="27"/>
                    <a:pt x="86" y="27"/>
                  </a:cubicBezTo>
                  <a:cubicBezTo>
                    <a:pt x="77" y="34"/>
                    <a:pt x="77" y="34"/>
                    <a:pt x="77" y="34"/>
                  </a:cubicBezTo>
                  <a:close/>
                  <a:moveTo>
                    <a:pt x="50" y="93"/>
                  </a:moveTo>
                  <a:cubicBezTo>
                    <a:pt x="50" y="83"/>
                    <a:pt x="50" y="83"/>
                    <a:pt x="50" y="83"/>
                  </a:cubicBezTo>
                  <a:cubicBezTo>
                    <a:pt x="53" y="83"/>
                    <a:pt x="53" y="83"/>
                    <a:pt x="53" y="83"/>
                  </a:cubicBezTo>
                  <a:cubicBezTo>
                    <a:pt x="53" y="93"/>
                    <a:pt x="53" y="93"/>
                    <a:pt x="53" y="93"/>
                  </a:cubicBezTo>
                  <a:cubicBezTo>
                    <a:pt x="50" y="93"/>
                    <a:pt x="50" y="93"/>
                    <a:pt x="50" y="93"/>
                  </a:cubicBezTo>
                  <a:close/>
                  <a:moveTo>
                    <a:pt x="74" y="83"/>
                  </a:moveTo>
                  <a:cubicBezTo>
                    <a:pt x="67" y="76"/>
                    <a:pt x="67" y="76"/>
                    <a:pt x="67" y="76"/>
                  </a:cubicBezTo>
                  <a:cubicBezTo>
                    <a:pt x="70" y="74"/>
                    <a:pt x="70" y="74"/>
                    <a:pt x="70" y="74"/>
                  </a:cubicBezTo>
                  <a:cubicBezTo>
                    <a:pt x="77" y="81"/>
                    <a:pt x="77" y="81"/>
                    <a:pt x="77" y="81"/>
                  </a:cubicBezTo>
                  <a:cubicBezTo>
                    <a:pt x="74" y="83"/>
                    <a:pt x="74" y="83"/>
                    <a:pt x="74" y="83"/>
                  </a:cubicBezTo>
                  <a:close/>
                  <a:moveTo>
                    <a:pt x="25" y="83"/>
                  </a:moveTo>
                  <a:cubicBezTo>
                    <a:pt x="32" y="76"/>
                    <a:pt x="32" y="76"/>
                    <a:pt x="32" y="76"/>
                  </a:cubicBezTo>
                  <a:cubicBezTo>
                    <a:pt x="34" y="78"/>
                    <a:pt x="34" y="78"/>
                    <a:pt x="34" y="78"/>
                  </a:cubicBezTo>
                  <a:cubicBezTo>
                    <a:pt x="27" y="85"/>
                    <a:pt x="27" y="85"/>
                    <a:pt x="27" y="85"/>
                  </a:cubicBezTo>
                  <a:cubicBezTo>
                    <a:pt x="25" y="83"/>
                    <a:pt x="25" y="83"/>
                    <a:pt x="25" y="83"/>
                  </a:cubicBezTo>
                  <a:close/>
                  <a:moveTo>
                    <a:pt x="26" y="33"/>
                  </a:moveTo>
                  <a:cubicBezTo>
                    <a:pt x="33" y="40"/>
                    <a:pt x="33" y="40"/>
                    <a:pt x="33" y="40"/>
                  </a:cubicBezTo>
                  <a:cubicBezTo>
                    <a:pt x="30" y="43"/>
                    <a:pt x="30" y="43"/>
                    <a:pt x="30" y="43"/>
                  </a:cubicBezTo>
                  <a:cubicBezTo>
                    <a:pt x="23" y="36"/>
                    <a:pt x="23" y="36"/>
                    <a:pt x="23" y="36"/>
                  </a:cubicBezTo>
                  <a:cubicBezTo>
                    <a:pt x="26" y="33"/>
                    <a:pt x="26" y="33"/>
                    <a:pt x="26" y="33"/>
                  </a:cubicBezTo>
                  <a:close/>
                  <a:moveTo>
                    <a:pt x="75" y="34"/>
                  </a:moveTo>
                  <a:cubicBezTo>
                    <a:pt x="73" y="32"/>
                    <a:pt x="73" y="32"/>
                    <a:pt x="73" y="32"/>
                  </a:cubicBezTo>
                  <a:cubicBezTo>
                    <a:pt x="66" y="39"/>
                    <a:pt x="66" y="39"/>
                    <a:pt x="66" y="39"/>
                  </a:cubicBezTo>
                  <a:cubicBezTo>
                    <a:pt x="68" y="41"/>
                    <a:pt x="68" y="41"/>
                    <a:pt x="68" y="41"/>
                  </a:cubicBezTo>
                  <a:cubicBezTo>
                    <a:pt x="75" y="34"/>
                    <a:pt x="75" y="34"/>
                    <a:pt x="75" y="34"/>
                  </a:cubicBezTo>
                  <a:close/>
                  <a:moveTo>
                    <a:pt x="85" y="59"/>
                  </a:moveTo>
                  <a:cubicBezTo>
                    <a:pt x="75" y="59"/>
                    <a:pt x="75" y="59"/>
                    <a:pt x="75" y="59"/>
                  </a:cubicBezTo>
                  <a:cubicBezTo>
                    <a:pt x="75" y="56"/>
                    <a:pt x="75" y="56"/>
                    <a:pt x="75" y="56"/>
                  </a:cubicBezTo>
                  <a:cubicBezTo>
                    <a:pt x="85" y="56"/>
                    <a:pt x="85" y="56"/>
                    <a:pt x="85" y="56"/>
                  </a:cubicBezTo>
                  <a:lnTo>
                    <a:pt x="85" y="59"/>
                  </a:lnTo>
                  <a:close/>
                </a:path>
              </a:pathLst>
            </a:custGeom>
            <a:solidFill>
              <a:schemeClr val="tx1">
                <a:lumMod val="65000"/>
                <a:lumOff val="3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4" name="组合 32"/>
          <p:cNvGrpSpPr/>
          <p:nvPr/>
        </p:nvGrpSpPr>
        <p:grpSpPr>
          <a:xfrm>
            <a:off x="8192185" y="5320831"/>
            <a:ext cx="850709" cy="850709"/>
            <a:chOff x="4771030" y="7385781"/>
            <a:chExt cx="720000" cy="720000"/>
          </a:xfrm>
          <a:effectLst>
            <a:outerShdw blurRad="12700" dist="38100" dir="10800000" algn="r" rotWithShape="0">
              <a:prstClr val="black">
                <a:alpha val="40000"/>
              </a:prstClr>
            </a:outerShdw>
          </a:effectLst>
        </p:grpSpPr>
        <p:sp>
          <p:nvSpPr>
            <p:cNvPr id="28" name="椭圆 27"/>
            <p:cNvSpPr/>
            <p:nvPr/>
          </p:nvSpPr>
          <p:spPr>
            <a:xfrm>
              <a:off x="4771030" y="7385781"/>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Freeform 17"/>
            <p:cNvSpPr>
              <a:spLocks noEditPoints="1"/>
            </p:cNvSpPr>
            <p:nvPr/>
          </p:nvSpPr>
          <p:spPr bwMode="auto">
            <a:xfrm>
              <a:off x="4906238" y="7570520"/>
              <a:ext cx="449584" cy="350523"/>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tx1">
                <a:lumMod val="65000"/>
                <a:lumOff val="3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5" name="组合 33"/>
          <p:cNvGrpSpPr/>
          <p:nvPr/>
        </p:nvGrpSpPr>
        <p:grpSpPr>
          <a:xfrm>
            <a:off x="8900281" y="5320831"/>
            <a:ext cx="850709" cy="850709"/>
            <a:chOff x="3575271" y="8595612"/>
            <a:chExt cx="720000" cy="720000"/>
          </a:xfrm>
          <a:effectLst>
            <a:outerShdw blurRad="12700" dist="38100" dir="10800000" algn="r" rotWithShape="0">
              <a:prstClr val="black">
                <a:alpha val="40000"/>
              </a:prstClr>
            </a:outerShdw>
          </a:effectLst>
        </p:grpSpPr>
        <p:sp>
          <p:nvSpPr>
            <p:cNvPr id="19" name="椭圆 18"/>
            <p:cNvSpPr/>
            <p:nvPr/>
          </p:nvSpPr>
          <p:spPr>
            <a:xfrm>
              <a:off x="3575271" y="8595612"/>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Freeform 5"/>
            <p:cNvSpPr>
              <a:spLocks noEditPoints="1"/>
            </p:cNvSpPr>
            <p:nvPr/>
          </p:nvSpPr>
          <p:spPr bwMode="auto">
            <a:xfrm>
              <a:off x="3722540" y="8770143"/>
              <a:ext cx="425463" cy="370938"/>
            </a:xfrm>
            <a:custGeom>
              <a:avLst/>
              <a:gdLst>
                <a:gd name="T0" fmla="*/ 121 w 215"/>
                <a:gd name="T1" fmla="*/ 150 h 187"/>
                <a:gd name="T2" fmla="*/ 56 w 215"/>
                <a:gd name="T3" fmla="*/ 97 h 187"/>
                <a:gd name="T4" fmla="*/ 143 w 215"/>
                <a:gd name="T5" fmla="*/ 69 h 187"/>
                <a:gd name="T6" fmla="*/ 215 w 215"/>
                <a:gd name="T7" fmla="*/ 118 h 187"/>
                <a:gd name="T8" fmla="*/ 215 w 215"/>
                <a:gd name="T9" fmla="*/ 150 h 187"/>
                <a:gd name="T10" fmla="*/ 121 w 215"/>
                <a:gd name="T11" fmla="*/ 186 h 187"/>
                <a:gd name="T12" fmla="*/ 121 w 215"/>
                <a:gd name="T13" fmla="*/ 150 h 187"/>
                <a:gd name="T14" fmla="*/ 33 w 215"/>
                <a:gd name="T15" fmla="*/ 74 h 187"/>
                <a:gd name="T16" fmla="*/ 45 w 215"/>
                <a:gd name="T17" fmla="*/ 70 h 187"/>
                <a:gd name="T18" fmla="*/ 31 w 215"/>
                <a:gd name="T19" fmla="*/ 54 h 187"/>
                <a:gd name="T20" fmla="*/ 32 w 215"/>
                <a:gd name="T21" fmla="*/ 52 h 187"/>
                <a:gd name="T22" fmla="*/ 41 w 215"/>
                <a:gd name="T23" fmla="*/ 46 h 187"/>
                <a:gd name="T24" fmla="*/ 94 w 215"/>
                <a:gd name="T25" fmla="*/ 40 h 187"/>
                <a:gd name="T26" fmla="*/ 110 w 215"/>
                <a:gd name="T27" fmla="*/ 39 h 187"/>
                <a:gd name="T28" fmla="*/ 139 w 215"/>
                <a:gd name="T29" fmla="*/ 32 h 187"/>
                <a:gd name="T30" fmla="*/ 145 w 215"/>
                <a:gd name="T31" fmla="*/ 0 h 187"/>
                <a:gd name="T32" fmla="*/ 135 w 215"/>
                <a:gd name="T33" fmla="*/ 2 h 187"/>
                <a:gd name="T34" fmla="*/ 133 w 215"/>
                <a:gd name="T35" fmla="*/ 24 h 187"/>
                <a:gd name="T36" fmla="*/ 110 w 215"/>
                <a:gd name="T37" fmla="*/ 29 h 187"/>
                <a:gd name="T38" fmla="*/ 93 w 215"/>
                <a:gd name="T39" fmla="*/ 30 h 187"/>
                <a:gd name="T40" fmla="*/ 38 w 215"/>
                <a:gd name="T41" fmla="*/ 37 h 187"/>
                <a:gd name="T42" fmla="*/ 24 w 215"/>
                <a:gd name="T43" fmla="*/ 46 h 187"/>
                <a:gd name="T44" fmla="*/ 21 w 215"/>
                <a:gd name="T45" fmla="*/ 53 h 187"/>
                <a:gd name="T46" fmla="*/ 22 w 215"/>
                <a:gd name="T47" fmla="*/ 61 h 187"/>
                <a:gd name="T48" fmla="*/ 33 w 215"/>
                <a:gd name="T49" fmla="*/ 74 h 187"/>
                <a:gd name="T50" fmla="*/ 42 w 215"/>
                <a:gd name="T51" fmla="*/ 94 h 187"/>
                <a:gd name="T52" fmla="*/ 79 w 215"/>
                <a:gd name="T53" fmla="*/ 82 h 187"/>
                <a:gd name="T54" fmla="*/ 46 w 215"/>
                <a:gd name="T55" fmla="*/ 79 h 187"/>
                <a:gd name="T56" fmla="*/ 10 w 215"/>
                <a:gd name="T57" fmla="*/ 90 h 187"/>
                <a:gd name="T58" fmla="*/ 42 w 215"/>
                <a:gd name="T59" fmla="*/ 94 h 187"/>
                <a:gd name="T60" fmla="*/ 61 w 215"/>
                <a:gd name="T61" fmla="*/ 74 h 187"/>
                <a:gd name="T62" fmla="*/ 92 w 215"/>
                <a:gd name="T63" fmla="*/ 78 h 187"/>
                <a:gd name="T64" fmla="*/ 92 w 215"/>
                <a:gd name="T65" fmla="*/ 78 h 187"/>
                <a:gd name="T66" fmla="*/ 130 w 215"/>
                <a:gd name="T67" fmla="*/ 66 h 187"/>
                <a:gd name="T68" fmla="*/ 78 w 215"/>
                <a:gd name="T69" fmla="*/ 69 h 187"/>
                <a:gd name="T70" fmla="*/ 61 w 215"/>
                <a:gd name="T71" fmla="*/ 74 h 187"/>
                <a:gd name="T72" fmla="*/ 0 w 215"/>
                <a:gd name="T73" fmla="*/ 97 h 187"/>
                <a:gd name="T74" fmla="*/ 0 w 215"/>
                <a:gd name="T75" fmla="*/ 127 h 187"/>
                <a:gd name="T76" fmla="*/ 107 w 215"/>
                <a:gd name="T77" fmla="*/ 187 h 187"/>
                <a:gd name="T78" fmla="*/ 107 w 215"/>
                <a:gd name="T79" fmla="*/ 157 h 187"/>
                <a:gd name="T80" fmla="*/ 0 w 215"/>
                <a:gd name="T81" fmla="*/ 9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5" h="187">
                  <a:moveTo>
                    <a:pt x="121" y="150"/>
                  </a:moveTo>
                  <a:cubicBezTo>
                    <a:pt x="112" y="119"/>
                    <a:pt x="87" y="104"/>
                    <a:pt x="56" y="97"/>
                  </a:cubicBezTo>
                  <a:cubicBezTo>
                    <a:pt x="143" y="69"/>
                    <a:pt x="143" y="69"/>
                    <a:pt x="143" y="69"/>
                  </a:cubicBezTo>
                  <a:cubicBezTo>
                    <a:pt x="178" y="78"/>
                    <a:pt x="206" y="100"/>
                    <a:pt x="215" y="118"/>
                  </a:cubicBezTo>
                  <a:cubicBezTo>
                    <a:pt x="215" y="150"/>
                    <a:pt x="215" y="150"/>
                    <a:pt x="215" y="150"/>
                  </a:cubicBezTo>
                  <a:cubicBezTo>
                    <a:pt x="193" y="173"/>
                    <a:pt x="160" y="183"/>
                    <a:pt x="121" y="186"/>
                  </a:cubicBezTo>
                  <a:cubicBezTo>
                    <a:pt x="121" y="174"/>
                    <a:pt x="121" y="162"/>
                    <a:pt x="121" y="150"/>
                  </a:cubicBezTo>
                  <a:close/>
                  <a:moveTo>
                    <a:pt x="33" y="74"/>
                  </a:moveTo>
                  <a:cubicBezTo>
                    <a:pt x="45" y="70"/>
                    <a:pt x="45" y="70"/>
                    <a:pt x="45" y="70"/>
                  </a:cubicBezTo>
                  <a:cubicBezTo>
                    <a:pt x="42" y="68"/>
                    <a:pt x="30" y="59"/>
                    <a:pt x="31" y="54"/>
                  </a:cubicBezTo>
                  <a:cubicBezTo>
                    <a:pt x="31" y="54"/>
                    <a:pt x="32" y="53"/>
                    <a:pt x="32" y="52"/>
                  </a:cubicBezTo>
                  <a:cubicBezTo>
                    <a:pt x="34" y="50"/>
                    <a:pt x="37" y="48"/>
                    <a:pt x="41" y="46"/>
                  </a:cubicBezTo>
                  <a:cubicBezTo>
                    <a:pt x="52" y="42"/>
                    <a:pt x="74" y="41"/>
                    <a:pt x="94" y="40"/>
                  </a:cubicBezTo>
                  <a:cubicBezTo>
                    <a:pt x="100" y="40"/>
                    <a:pt x="105" y="40"/>
                    <a:pt x="110" y="39"/>
                  </a:cubicBezTo>
                  <a:cubicBezTo>
                    <a:pt x="123" y="39"/>
                    <a:pt x="133" y="38"/>
                    <a:pt x="139" y="32"/>
                  </a:cubicBezTo>
                  <a:cubicBezTo>
                    <a:pt x="146" y="27"/>
                    <a:pt x="149" y="17"/>
                    <a:pt x="145" y="0"/>
                  </a:cubicBezTo>
                  <a:cubicBezTo>
                    <a:pt x="135" y="2"/>
                    <a:pt x="135" y="2"/>
                    <a:pt x="135" y="2"/>
                  </a:cubicBezTo>
                  <a:cubicBezTo>
                    <a:pt x="138" y="15"/>
                    <a:pt x="137" y="21"/>
                    <a:pt x="133" y="24"/>
                  </a:cubicBezTo>
                  <a:cubicBezTo>
                    <a:pt x="129" y="28"/>
                    <a:pt x="120" y="28"/>
                    <a:pt x="110" y="29"/>
                  </a:cubicBezTo>
                  <a:cubicBezTo>
                    <a:pt x="104" y="29"/>
                    <a:pt x="99" y="30"/>
                    <a:pt x="93" y="30"/>
                  </a:cubicBezTo>
                  <a:cubicBezTo>
                    <a:pt x="72" y="31"/>
                    <a:pt x="49" y="32"/>
                    <a:pt x="38" y="37"/>
                  </a:cubicBezTo>
                  <a:cubicBezTo>
                    <a:pt x="32" y="39"/>
                    <a:pt x="27" y="42"/>
                    <a:pt x="24" y="46"/>
                  </a:cubicBezTo>
                  <a:cubicBezTo>
                    <a:pt x="22" y="48"/>
                    <a:pt x="21" y="50"/>
                    <a:pt x="21" y="53"/>
                  </a:cubicBezTo>
                  <a:cubicBezTo>
                    <a:pt x="20" y="55"/>
                    <a:pt x="21" y="58"/>
                    <a:pt x="22" y="61"/>
                  </a:cubicBezTo>
                  <a:cubicBezTo>
                    <a:pt x="23" y="65"/>
                    <a:pt x="27" y="69"/>
                    <a:pt x="33" y="74"/>
                  </a:cubicBezTo>
                  <a:close/>
                  <a:moveTo>
                    <a:pt x="42" y="94"/>
                  </a:moveTo>
                  <a:cubicBezTo>
                    <a:pt x="79" y="82"/>
                    <a:pt x="79" y="82"/>
                    <a:pt x="79" y="82"/>
                  </a:cubicBezTo>
                  <a:cubicBezTo>
                    <a:pt x="46" y="79"/>
                    <a:pt x="46" y="79"/>
                    <a:pt x="46" y="79"/>
                  </a:cubicBezTo>
                  <a:cubicBezTo>
                    <a:pt x="10" y="90"/>
                    <a:pt x="10" y="90"/>
                    <a:pt x="10" y="90"/>
                  </a:cubicBezTo>
                  <a:cubicBezTo>
                    <a:pt x="21" y="91"/>
                    <a:pt x="32" y="92"/>
                    <a:pt x="42" y="94"/>
                  </a:cubicBezTo>
                  <a:close/>
                  <a:moveTo>
                    <a:pt x="61" y="74"/>
                  </a:moveTo>
                  <a:cubicBezTo>
                    <a:pt x="92" y="78"/>
                    <a:pt x="92" y="78"/>
                    <a:pt x="92" y="78"/>
                  </a:cubicBezTo>
                  <a:cubicBezTo>
                    <a:pt x="92" y="78"/>
                    <a:pt x="92" y="78"/>
                    <a:pt x="92" y="78"/>
                  </a:cubicBezTo>
                  <a:cubicBezTo>
                    <a:pt x="130" y="66"/>
                    <a:pt x="130" y="66"/>
                    <a:pt x="130" y="66"/>
                  </a:cubicBezTo>
                  <a:cubicBezTo>
                    <a:pt x="113" y="63"/>
                    <a:pt x="96" y="64"/>
                    <a:pt x="78" y="69"/>
                  </a:cubicBezTo>
                  <a:cubicBezTo>
                    <a:pt x="61" y="74"/>
                    <a:pt x="61" y="74"/>
                    <a:pt x="61" y="74"/>
                  </a:cubicBezTo>
                  <a:close/>
                  <a:moveTo>
                    <a:pt x="0" y="97"/>
                  </a:moveTo>
                  <a:cubicBezTo>
                    <a:pt x="0" y="107"/>
                    <a:pt x="0" y="117"/>
                    <a:pt x="0" y="127"/>
                  </a:cubicBezTo>
                  <a:cubicBezTo>
                    <a:pt x="36" y="148"/>
                    <a:pt x="71" y="166"/>
                    <a:pt x="107" y="187"/>
                  </a:cubicBezTo>
                  <a:cubicBezTo>
                    <a:pt x="107" y="177"/>
                    <a:pt x="107" y="167"/>
                    <a:pt x="107" y="157"/>
                  </a:cubicBezTo>
                  <a:cubicBezTo>
                    <a:pt x="95" y="112"/>
                    <a:pt x="50" y="104"/>
                    <a:pt x="0" y="97"/>
                  </a:cubicBezTo>
                  <a:close/>
                </a:path>
              </a:pathLst>
            </a:custGeom>
            <a:solidFill>
              <a:schemeClr val="tx1">
                <a:lumMod val="65000"/>
                <a:lumOff val="3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6" name="组合 34"/>
          <p:cNvGrpSpPr/>
          <p:nvPr/>
        </p:nvGrpSpPr>
        <p:grpSpPr>
          <a:xfrm>
            <a:off x="9608375" y="5320831"/>
            <a:ext cx="850709" cy="850709"/>
            <a:chOff x="4771030" y="8595612"/>
            <a:chExt cx="720000" cy="720000"/>
          </a:xfrm>
          <a:effectLst>
            <a:outerShdw blurRad="12700" dist="38100" dir="10800000" algn="r" rotWithShape="0">
              <a:prstClr val="black">
                <a:alpha val="40000"/>
              </a:prstClr>
            </a:outerShdw>
          </a:effectLst>
        </p:grpSpPr>
        <p:sp>
          <p:nvSpPr>
            <p:cNvPr id="31" name="椭圆 30"/>
            <p:cNvSpPr/>
            <p:nvPr/>
          </p:nvSpPr>
          <p:spPr>
            <a:xfrm>
              <a:off x="4771030" y="8595612"/>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Freeform 48"/>
            <p:cNvSpPr>
              <a:spLocks noEditPoints="1"/>
            </p:cNvSpPr>
            <p:nvPr/>
          </p:nvSpPr>
          <p:spPr bwMode="auto">
            <a:xfrm>
              <a:off x="4978228" y="8739876"/>
              <a:ext cx="305604" cy="431473"/>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tx1">
                <a:lumMod val="65000"/>
                <a:lumOff val="3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7" name="组合 35"/>
          <p:cNvGrpSpPr/>
          <p:nvPr/>
        </p:nvGrpSpPr>
        <p:grpSpPr>
          <a:xfrm>
            <a:off x="10316468" y="5320831"/>
            <a:ext cx="850709" cy="850709"/>
            <a:chOff x="6211999" y="7323944"/>
            <a:chExt cx="720000" cy="720000"/>
          </a:xfrm>
          <a:effectLst>
            <a:outerShdw blurRad="12700" dist="38100" dir="10800000" algn="r" rotWithShape="0">
              <a:prstClr val="black">
                <a:alpha val="40000"/>
              </a:prstClr>
            </a:outerShdw>
          </a:effectLst>
        </p:grpSpPr>
        <p:sp>
          <p:nvSpPr>
            <p:cNvPr id="40" name="椭圆 39"/>
            <p:cNvSpPr/>
            <p:nvPr/>
          </p:nvSpPr>
          <p:spPr>
            <a:xfrm>
              <a:off x="6211999" y="7323944"/>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2" name="Freeform 13"/>
            <p:cNvSpPr>
              <a:spLocks noEditPoints="1"/>
            </p:cNvSpPr>
            <p:nvPr/>
          </p:nvSpPr>
          <p:spPr bwMode="auto">
            <a:xfrm>
              <a:off x="6367828" y="7474538"/>
              <a:ext cx="408343" cy="418812"/>
            </a:xfrm>
            <a:custGeom>
              <a:avLst/>
              <a:gdLst>
                <a:gd name="T0" fmla="*/ 5 w 96"/>
                <a:gd name="T1" fmla="*/ 42 h 99"/>
                <a:gd name="T2" fmla="*/ 74 w 96"/>
                <a:gd name="T3" fmla="*/ 42 h 99"/>
                <a:gd name="T4" fmla="*/ 77 w 96"/>
                <a:gd name="T5" fmla="*/ 41 h 99"/>
                <a:gd name="T6" fmla="*/ 91 w 96"/>
                <a:gd name="T7" fmla="*/ 47 h 99"/>
                <a:gd name="T8" fmla="*/ 96 w 96"/>
                <a:gd name="T9" fmla="*/ 60 h 99"/>
                <a:gd name="T10" fmla="*/ 91 w 96"/>
                <a:gd name="T11" fmla="*/ 73 h 99"/>
                <a:gd name="T12" fmla="*/ 77 w 96"/>
                <a:gd name="T13" fmla="*/ 78 h 99"/>
                <a:gd name="T14" fmla="*/ 68 w 96"/>
                <a:gd name="T15" fmla="*/ 76 h 99"/>
                <a:gd name="T16" fmla="*/ 62 w 96"/>
                <a:gd name="T17" fmla="*/ 85 h 99"/>
                <a:gd name="T18" fmla="*/ 67 w 96"/>
                <a:gd name="T19" fmla="*/ 85 h 99"/>
                <a:gd name="T20" fmla="*/ 84 w 96"/>
                <a:gd name="T21" fmla="*/ 85 h 99"/>
                <a:gd name="T22" fmla="*/ 71 w 96"/>
                <a:gd name="T23" fmla="*/ 99 h 99"/>
                <a:gd name="T24" fmla="*/ 17 w 96"/>
                <a:gd name="T25" fmla="*/ 99 h 99"/>
                <a:gd name="T26" fmla="*/ 12 w 96"/>
                <a:gd name="T27" fmla="*/ 99 h 99"/>
                <a:gd name="T28" fmla="*/ 0 w 96"/>
                <a:gd name="T29" fmla="*/ 85 h 99"/>
                <a:gd name="T30" fmla="*/ 17 w 96"/>
                <a:gd name="T31" fmla="*/ 85 h 99"/>
                <a:gd name="T32" fmla="*/ 21 w 96"/>
                <a:gd name="T33" fmla="*/ 85 h 99"/>
                <a:gd name="T34" fmla="*/ 5 w 96"/>
                <a:gd name="T35" fmla="*/ 42 h 99"/>
                <a:gd name="T36" fmla="*/ 56 w 96"/>
                <a:gd name="T37" fmla="*/ 36 h 99"/>
                <a:gd name="T38" fmla="*/ 55 w 96"/>
                <a:gd name="T39" fmla="*/ 6 h 99"/>
                <a:gd name="T40" fmla="*/ 56 w 96"/>
                <a:gd name="T41" fmla="*/ 36 h 99"/>
                <a:gd name="T42" fmla="*/ 43 w 96"/>
                <a:gd name="T43" fmla="*/ 30 h 99"/>
                <a:gd name="T44" fmla="*/ 42 w 96"/>
                <a:gd name="T45" fmla="*/ 0 h 99"/>
                <a:gd name="T46" fmla="*/ 43 w 96"/>
                <a:gd name="T47" fmla="*/ 30 h 99"/>
                <a:gd name="T48" fmla="*/ 30 w 96"/>
                <a:gd name="T49" fmla="*/ 34 h 99"/>
                <a:gd name="T50" fmla="*/ 29 w 96"/>
                <a:gd name="T51" fmla="*/ 4 h 99"/>
                <a:gd name="T52" fmla="*/ 30 w 96"/>
                <a:gd name="T53" fmla="*/ 34 h 99"/>
                <a:gd name="T54" fmla="*/ 15 w 96"/>
                <a:gd name="T55" fmla="*/ 53 h 99"/>
                <a:gd name="T56" fmla="*/ 26 w 96"/>
                <a:gd name="T57" fmla="*/ 80 h 99"/>
                <a:gd name="T58" fmla="*/ 33 w 96"/>
                <a:gd name="T59" fmla="*/ 75 h 99"/>
                <a:gd name="T60" fmla="*/ 24 w 96"/>
                <a:gd name="T61" fmla="*/ 52 h 99"/>
                <a:gd name="T62" fmla="*/ 15 w 96"/>
                <a:gd name="T63" fmla="*/ 53 h 99"/>
                <a:gd name="T64" fmla="*/ 77 w 96"/>
                <a:gd name="T65" fmla="*/ 50 h 99"/>
                <a:gd name="T66" fmla="*/ 72 w 96"/>
                <a:gd name="T67" fmla="*/ 68 h 99"/>
                <a:gd name="T68" fmla="*/ 77 w 96"/>
                <a:gd name="T69" fmla="*/ 70 h 99"/>
                <a:gd name="T70" fmla="*/ 84 w 96"/>
                <a:gd name="T71" fmla="*/ 67 h 99"/>
                <a:gd name="T72" fmla="*/ 87 w 96"/>
                <a:gd name="T73" fmla="*/ 60 h 99"/>
                <a:gd name="T74" fmla="*/ 84 w 96"/>
                <a:gd name="T75" fmla="*/ 53 h 99"/>
                <a:gd name="T76" fmla="*/ 77 w 96"/>
                <a:gd name="T77" fmla="*/ 50 h 99"/>
                <a:gd name="T78" fmla="*/ 77 w 96"/>
                <a:gd name="T79"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99">
                  <a:moveTo>
                    <a:pt x="5" y="42"/>
                  </a:moveTo>
                  <a:cubicBezTo>
                    <a:pt x="28" y="42"/>
                    <a:pt x="51" y="42"/>
                    <a:pt x="74" y="42"/>
                  </a:cubicBezTo>
                  <a:cubicBezTo>
                    <a:pt x="75" y="41"/>
                    <a:pt x="76" y="41"/>
                    <a:pt x="77" y="41"/>
                  </a:cubicBezTo>
                  <a:cubicBezTo>
                    <a:pt x="83" y="41"/>
                    <a:pt x="87" y="43"/>
                    <a:pt x="91" y="47"/>
                  </a:cubicBezTo>
                  <a:cubicBezTo>
                    <a:pt x="94" y="50"/>
                    <a:pt x="96" y="55"/>
                    <a:pt x="96" y="60"/>
                  </a:cubicBezTo>
                  <a:cubicBezTo>
                    <a:pt x="96" y="65"/>
                    <a:pt x="94" y="70"/>
                    <a:pt x="91" y="73"/>
                  </a:cubicBezTo>
                  <a:cubicBezTo>
                    <a:pt x="87" y="76"/>
                    <a:pt x="83" y="78"/>
                    <a:pt x="77" y="78"/>
                  </a:cubicBezTo>
                  <a:cubicBezTo>
                    <a:pt x="74" y="78"/>
                    <a:pt x="71" y="78"/>
                    <a:pt x="68" y="76"/>
                  </a:cubicBezTo>
                  <a:cubicBezTo>
                    <a:pt x="67" y="79"/>
                    <a:pt x="65" y="82"/>
                    <a:pt x="62" y="85"/>
                  </a:cubicBezTo>
                  <a:cubicBezTo>
                    <a:pt x="67" y="85"/>
                    <a:pt x="67" y="85"/>
                    <a:pt x="67" y="85"/>
                  </a:cubicBezTo>
                  <a:cubicBezTo>
                    <a:pt x="84" y="85"/>
                    <a:pt x="84" y="85"/>
                    <a:pt x="84" y="85"/>
                  </a:cubicBezTo>
                  <a:cubicBezTo>
                    <a:pt x="71" y="99"/>
                    <a:pt x="71" y="99"/>
                    <a:pt x="71" y="99"/>
                  </a:cubicBezTo>
                  <a:cubicBezTo>
                    <a:pt x="17" y="99"/>
                    <a:pt x="17" y="99"/>
                    <a:pt x="17" y="99"/>
                  </a:cubicBezTo>
                  <a:cubicBezTo>
                    <a:pt x="12" y="99"/>
                    <a:pt x="12" y="99"/>
                    <a:pt x="12" y="99"/>
                  </a:cubicBezTo>
                  <a:cubicBezTo>
                    <a:pt x="0" y="85"/>
                    <a:pt x="0" y="85"/>
                    <a:pt x="0" y="85"/>
                  </a:cubicBezTo>
                  <a:cubicBezTo>
                    <a:pt x="17" y="85"/>
                    <a:pt x="17" y="85"/>
                    <a:pt x="17" y="85"/>
                  </a:cubicBezTo>
                  <a:cubicBezTo>
                    <a:pt x="21" y="85"/>
                    <a:pt x="21" y="85"/>
                    <a:pt x="21" y="85"/>
                  </a:cubicBezTo>
                  <a:cubicBezTo>
                    <a:pt x="11" y="72"/>
                    <a:pt x="6" y="58"/>
                    <a:pt x="5" y="42"/>
                  </a:cubicBezTo>
                  <a:close/>
                  <a:moveTo>
                    <a:pt x="56" y="36"/>
                  </a:moveTo>
                  <a:cubicBezTo>
                    <a:pt x="42" y="15"/>
                    <a:pt x="59" y="19"/>
                    <a:pt x="55" y="6"/>
                  </a:cubicBezTo>
                  <a:cubicBezTo>
                    <a:pt x="64" y="18"/>
                    <a:pt x="50" y="19"/>
                    <a:pt x="56" y="36"/>
                  </a:cubicBezTo>
                  <a:close/>
                  <a:moveTo>
                    <a:pt x="43" y="30"/>
                  </a:moveTo>
                  <a:cubicBezTo>
                    <a:pt x="37" y="13"/>
                    <a:pt x="51" y="12"/>
                    <a:pt x="42" y="0"/>
                  </a:cubicBezTo>
                  <a:cubicBezTo>
                    <a:pt x="46" y="14"/>
                    <a:pt x="29" y="10"/>
                    <a:pt x="43" y="30"/>
                  </a:cubicBezTo>
                  <a:close/>
                  <a:moveTo>
                    <a:pt x="30" y="34"/>
                  </a:moveTo>
                  <a:cubicBezTo>
                    <a:pt x="16" y="14"/>
                    <a:pt x="33" y="18"/>
                    <a:pt x="29" y="4"/>
                  </a:cubicBezTo>
                  <a:cubicBezTo>
                    <a:pt x="38" y="17"/>
                    <a:pt x="24" y="17"/>
                    <a:pt x="30" y="34"/>
                  </a:cubicBezTo>
                  <a:close/>
                  <a:moveTo>
                    <a:pt x="15" y="53"/>
                  </a:moveTo>
                  <a:cubicBezTo>
                    <a:pt x="17" y="62"/>
                    <a:pt x="21" y="72"/>
                    <a:pt x="26" y="80"/>
                  </a:cubicBezTo>
                  <a:cubicBezTo>
                    <a:pt x="33" y="75"/>
                    <a:pt x="33" y="75"/>
                    <a:pt x="33" y="75"/>
                  </a:cubicBezTo>
                  <a:cubicBezTo>
                    <a:pt x="29" y="68"/>
                    <a:pt x="25" y="59"/>
                    <a:pt x="24" y="52"/>
                  </a:cubicBezTo>
                  <a:cubicBezTo>
                    <a:pt x="15" y="53"/>
                    <a:pt x="15" y="53"/>
                    <a:pt x="15" y="53"/>
                  </a:cubicBezTo>
                  <a:close/>
                  <a:moveTo>
                    <a:pt x="77" y="50"/>
                  </a:moveTo>
                  <a:cubicBezTo>
                    <a:pt x="76" y="56"/>
                    <a:pt x="74" y="62"/>
                    <a:pt x="72" y="68"/>
                  </a:cubicBezTo>
                  <a:cubicBezTo>
                    <a:pt x="74" y="69"/>
                    <a:pt x="75" y="70"/>
                    <a:pt x="77" y="70"/>
                  </a:cubicBezTo>
                  <a:cubicBezTo>
                    <a:pt x="80" y="70"/>
                    <a:pt x="83" y="69"/>
                    <a:pt x="84" y="67"/>
                  </a:cubicBezTo>
                  <a:cubicBezTo>
                    <a:pt x="86" y="65"/>
                    <a:pt x="87" y="63"/>
                    <a:pt x="87" y="60"/>
                  </a:cubicBezTo>
                  <a:cubicBezTo>
                    <a:pt x="87" y="57"/>
                    <a:pt x="86" y="55"/>
                    <a:pt x="84" y="53"/>
                  </a:cubicBezTo>
                  <a:cubicBezTo>
                    <a:pt x="83" y="51"/>
                    <a:pt x="80" y="50"/>
                    <a:pt x="77" y="50"/>
                  </a:cubicBezTo>
                  <a:cubicBezTo>
                    <a:pt x="77" y="50"/>
                    <a:pt x="77" y="50"/>
                    <a:pt x="77" y="50"/>
                  </a:cubicBezTo>
                  <a:close/>
                </a:path>
              </a:pathLst>
            </a:custGeom>
            <a:solidFill>
              <a:schemeClr val="tx1">
                <a:lumMod val="65000"/>
                <a:lumOff val="3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10" name="Picture 9"/>
          <p:cNvPicPr>
            <a:picLocks noChangeAspect="1"/>
          </p:cNvPicPr>
          <p:nvPr/>
        </p:nvPicPr>
        <p:blipFill>
          <a:blip r:embed="rId2"/>
          <a:stretch>
            <a:fillRect/>
          </a:stretch>
        </p:blipFill>
        <p:spPr>
          <a:xfrm>
            <a:off x="276225" y="107950"/>
            <a:ext cx="11796395" cy="66421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750"/>
                                        <p:tgtEl>
                                          <p:spTgt spid="1034"/>
                                        </p:tgtEl>
                                      </p:cBhvr>
                                    </p:animEffect>
                                  </p:childTnLst>
                                </p:cTn>
                              </p:par>
                            </p:childTnLst>
                          </p:cTn>
                        </p:par>
                        <p:par>
                          <p:cTn id="8" fill="hold">
                            <p:stCondLst>
                              <p:cond delay="1000"/>
                            </p:stCondLst>
                            <p:childTnLst>
                              <p:par>
                                <p:cTn id="9" presetID="12" presetClass="entr" presetSubtype="2" fill="hold" grpId="0" nodeType="afterEffect">
                                  <p:stCondLst>
                                    <p:cond delay="0"/>
                                  </p:stCondLst>
                                  <p:iterate type="lt">
                                    <p:tmPct val="6000"/>
                                  </p:iterate>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left)">
                                      <p:cBhvr>
                                        <p:cTn id="12" dur="500"/>
                                        <p:tgtEl>
                                          <p:spTgt spid="8"/>
                                        </p:tgtEl>
                                      </p:cBhvr>
                                    </p:animEffect>
                                  </p:childTnLst>
                                </p:cTn>
                              </p:par>
                            </p:childTnLst>
                          </p:cTn>
                        </p:par>
                        <p:par>
                          <p:cTn id="13" fill="hold">
                            <p:stCondLst>
                              <p:cond delay="98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480"/>
                            </p:stCondLst>
                            <p:childTnLst>
                              <p:par>
                                <p:cTn id="18" presetID="22" presetClass="entr" presetSubtype="1"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childTnLst>
                          </p:cTn>
                        </p:par>
                        <p:par>
                          <p:cTn id="21" fill="hold">
                            <p:stCondLst>
                              <p:cond delay="1980"/>
                            </p:stCondLst>
                            <p:childTnLst>
                              <p:par>
                                <p:cTn id="22" presetID="22" presetClass="entr" presetSubtype="1" fill="hold" grpId="0" nodeType="afterEffect">
                                  <p:stCondLst>
                                    <p:cond delay="0"/>
                                  </p:stCondLst>
                                  <p:childTnLst>
                                    <p:set>
                                      <p:cBhvr>
                                        <p:cTn id="23" dur="1" fill="hold">
                                          <p:stCondLst>
                                            <p:cond delay="0"/>
                                          </p:stCondLst>
                                        </p:cTn>
                                        <p:tgtEl>
                                          <p:spTgt spid="16">
                                            <p:txEl>
                                              <p:charRg st="0" end="126"/>
                                            </p:txEl>
                                          </p:spTgt>
                                        </p:tgtEl>
                                        <p:attrNameLst>
                                          <p:attrName>style.visibility</p:attrName>
                                        </p:attrNameLst>
                                      </p:cBhvr>
                                      <p:to>
                                        <p:strVal val="visible"/>
                                      </p:to>
                                    </p:set>
                                    <p:animEffect transition="in" filter="wipe(up)">
                                      <p:cBhvr>
                                        <p:cTn id="24" dur="500"/>
                                        <p:tgtEl>
                                          <p:spTgt spid="16">
                                            <p:txEl>
                                              <p:charRg st="0" end="126"/>
                                            </p:txEl>
                                          </p:spTgt>
                                        </p:tgtEl>
                                      </p:cBhvr>
                                    </p:animEffect>
                                  </p:childTnLst>
                                </p:cTn>
                              </p:par>
                            </p:childTnLst>
                          </p:cTn>
                        </p:par>
                        <p:par>
                          <p:cTn id="25" fill="hold">
                            <p:stCondLst>
                              <p:cond delay="2480"/>
                            </p:stCondLst>
                            <p:childTnLst>
                              <p:par>
                                <p:cTn id="26" presetID="22"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par>
                          <p:cTn id="29" fill="hold">
                            <p:stCondLst>
                              <p:cond delay="2980"/>
                            </p:stCondLst>
                            <p:childTnLst>
                              <p:par>
                                <p:cTn id="30" presetID="12" presetClass="entr" presetSubtype="4"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p:tgtEl>
                                          <p:spTgt spid="2"/>
                                        </p:tgtEl>
                                        <p:attrNameLst>
                                          <p:attrName>ppt_y</p:attrName>
                                        </p:attrNameLst>
                                      </p:cBhvr>
                                      <p:tavLst>
                                        <p:tav tm="0">
                                          <p:val>
                                            <p:strVal val="#ppt_y+#ppt_h*1.125000"/>
                                          </p:val>
                                        </p:tav>
                                        <p:tav tm="100000">
                                          <p:val>
                                            <p:strVal val="#ppt_y"/>
                                          </p:val>
                                        </p:tav>
                                      </p:tavLst>
                                    </p:anim>
                                    <p:animEffect transition="in" filter="wipe(up)">
                                      <p:cBhvr>
                                        <p:cTn id="33" dur="500"/>
                                        <p:tgtEl>
                                          <p:spTgt spid="2"/>
                                        </p:tgtEl>
                                      </p:cBhvr>
                                    </p:animEffect>
                                  </p:childTnLst>
                                </p:cTn>
                              </p:par>
                              <p:par>
                                <p:cTn id="34" presetID="12" presetClass="entr" presetSubtype="4" fill="hold" nodeType="withEffect">
                                  <p:stCondLst>
                                    <p:cond delay="13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p:tgtEl>
                                          <p:spTgt spid="3"/>
                                        </p:tgtEl>
                                        <p:attrNameLst>
                                          <p:attrName>ppt_y</p:attrName>
                                        </p:attrNameLst>
                                      </p:cBhvr>
                                      <p:tavLst>
                                        <p:tav tm="0">
                                          <p:val>
                                            <p:strVal val="#ppt_y+#ppt_h*1.125000"/>
                                          </p:val>
                                        </p:tav>
                                        <p:tav tm="100000">
                                          <p:val>
                                            <p:strVal val="#ppt_y"/>
                                          </p:val>
                                        </p:tav>
                                      </p:tavLst>
                                    </p:anim>
                                    <p:animEffect transition="in" filter="wipe(up)">
                                      <p:cBhvr>
                                        <p:cTn id="37" dur="500"/>
                                        <p:tgtEl>
                                          <p:spTgt spid="3"/>
                                        </p:tgtEl>
                                      </p:cBhvr>
                                    </p:animEffect>
                                  </p:childTnLst>
                                </p:cTn>
                              </p:par>
                              <p:par>
                                <p:cTn id="38" presetID="12" presetClass="entr" presetSubtype="4" fill="hold" nodeType="withEffect">
                                  <p:stCondLst>
                                    <p:cond delay="23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p:tgtEl>
                                          <p:spTgt spid="4"/>
                                        </p:tgtEl>
                                        <p:attrNameLst>
                                          <p:attrName>ppt_y</p:attrName>
                                        </p:attrNameLst>
                                      </p:cBhvr>
                                      <p:tavLst>
                                        <p:tav tm="0">
                                          <p:val>
                                            <p:strVal val="#ppt_y+#ppt_h*1.125000"/>
                                          </p:val>
                                        </p:tav>
                                        <p:tav tm="100000">
                                          <p:val>
                                            <p:strVal val="#ppt_y"/>
                                          </p:val>
                                        </p:tav>
                                      </p:tavLst>
                                    </p:anim>
                                    <p:animEffect transition="in" filter="wipe(up)">
                                      <p:cBhvr>
                                        <p:cTn id="41" dur="500"/>
                                        <p:tgtEl>
                                          <p:spTgt spid="4"/>
                                        </p:tgtEl>
                                      </p:cBhvr>
                                    </p:animEffect>
                                  </p:childTnLst>
                                </p:cTn>
                              </p:par>
                              <p:par>
                                <p:cTn id="42" presetID="12" presetClass="entr" presetSubtype="4" fill="hold" nodeType="withEffect">
                                  <p:stCondLst>
                                    <p:cond delay="33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p:tgtEl>
                                          <p:spTgt spid="5"/>
                                        </p:tgtEl>
                                        <p:attrNameLst>
                                          <p:attrName>ppt_y</p:attrName>
                                        </p:attrNameLst>
                                      </p:cBhvr>
                                      <p:tavLst>
                                        <p:tav tm="0">
                                          <p:val>
                                            <p:strVal val="#ppt_y+#ppt_h*1.125000"/>
                                          </p:val>
                                        </p:tav>
                                        <p:tav tm="100000">
                                          <p:val>
                                            <p:strVal val="#ppt_y"/>
                                          </p:val>
                                        </p:tav>
                                      </p:tavLst>
                                    </p:anim>
                                    <p:animEffect transition="in" filter="wipe(up)">
                                      <p:cBhvr>
                                        <p:cTn id="45" dur="500"/>
                                        <p:tgtEl>
                                          <p:spTgt spid="5"/>
                                        </p:tgtEl>
                                      </p:cBhvr>
                                    </p:animEffect>
                                  </p:childTnLst>
                                </p:cTn>
                              </p:par>
                              <p:par>
                                <p:cTn id="46" presetID="12" presetClass="entr" presetSubtype="4" fill="hold" nodeType="withEffect">
                                  <p:stCondLst>
                                    <p:cond delay="43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p:tgtEl>
                                          <p:spTgt spid="6"/>
                                        </p:tgtEl>
                                        <p:attrNameLst>
                                          <p:attrName>ppt_y</p:attrName>
                                        </p:attrNameLst>
                                      </p:cBhvr>
                                      <p:tavLst>
                                        <p:tav tm="0">
                                          <p:val>
                                            <p:strVal val="#ppt_y+#ppt_h*1.125000"/>
                                          </p:val>
                                        </p:tav>
                                        <p:tav tm="100000">
                                          <p:val>
                                            <p:strVal val="#ppt_y"/>
                                          </p:val>
                                        </p:tav>
                                      </p:tavLst>
                                    </p:anim>
                                    <p:animEffect transition="in" filter="wipe(up)">
                                      <p:cBhvr>
                                        <p:cTn id="49" dur="500"/>
                                        <p:tgtEl>
                                          <p:spTgt spid="6"/>
                                        </p:tgtEl>
                                      </p:cBhvr>
                                    </p:animEffect>
                                  </p:childTnLst>
                                </p:cTn>
                              </p:par>
                              <p:par>
                                <p:cTn id="50" presetID="12" presetClass="entr" presetSubtype="4" fill="hold" nodeType="withEffect">
                                  <p:stCondLst>
                                    <p:cond delay="53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up)">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4" grpId="0"/>
      <p:bldP spid="16" grpId="0" build="p"/>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grpSp>
        <p:nvGrpSpPr>
          <p:cNvPr id="3" name="组合 2"/>
          <p:cNvGrpSpPr/>
          <p:nvPr/>
        </p:nvGrpSpPr>
        <p:grpSpPr>
          <a:xfrm>
            <a:off x="574675" y="228600"/>
            <a:ext cx="3724275" cy="874713"/>
            <a:chOff x="574674" y="229284"/>
            <a:chExt cx="3724096" cy="874005"/>
          </a:xfrm>
        </p:grpSpPr>
        <p:sp>
          <p:nvSpPr>
            <p:cNvPr id="10243" name="文本框 3"/>
            <p:cNvSpPr txBox="1"/>
            <p:nvPr/>
          </p:nvSpPr>
          <p:spPr>
            <a:xfrm>
              <a:off x="574674" y="229284"/>
              <a:ext cx="3724096" cy="646331"/>
            </a:xfrm>
            <a:prstGeom prst="rect">
              <a:avLst/>
            </a:prstGeom>
            <a:noFill/>
            <a:ln w="9525">
              <a:noFill/>
            </a:ln>
          </p:spPr>
          <p:txBody>
            <a:bodyPr wrap="none" anchor="t">
              <a:spAutoFit/>
            </a:bodyPr>
            <a:p>
              <a:r>
                <a:rPr lang="en-US" altLang="zh-CN" sz="3600" dirty="0">
                  <a:solidFill>
                    <a:schemeClr val="accent1"/>
                  </a:solidFill>
                  <a:latin typeface="Arial" panose="020B0604020202020204" pitchFamily="34" charset="0"/>
                  <a:ea typeface="SimSun" panose="02010600030101010101" pitchFamily="2" charset="-122"/>
                </a:rPr>
                <a:t>INTRODUCTION</a:t>
              </a:r>
              <a:endParaRPr lang="zh-CN" altLang="en-US" sz="3600" dirty="0">
                <a:solidFill>
                  <a:schemeClr val="accent1"/>
                </a:solidFill>
                <a:latin typeface="Arial" panose="020B0604020202020204" pitchFamily="34" charset="0"/>
                <a:ea typeface="Arial" panose="020B0604020202020204" pitchFamily="34" charset="0"/>
              </a:endParaRPr>
            </a:p>
          </p:txBody>
        </p:sp>
        <p:sp>
          <p:nvSpPr>
            <p:cNvPr id="5" name="矩形 4"/>
            <p:cNvSpPr/>
            <p:nvPr/>
          </p:nvSpPr>
          <p:spPr>
            <a:xfrm>
              <a:off x="603248" y="733700"/>
              <a:ext cx="3379626" cy="36958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lumMod val="85000"/>
                    </a:schemeClr>
                  </a:solidFill>
                  <a:effectLst/>
                  <a:uLnTx/>
                  <a:uFillTx/>
                  <a:latin typeface="+mn-lt"/>
                  <a:ea typeface="+mn-ea"/>
                  <a:cs typeface="+mn-cs"/>
                  <a:sym typeface="+mn-ea"/>
                </a:rPr>
                <a:t>You are able to add subtitles here.</a:t>
              </a:r>
              <a:endParaRPr kumimoji="0" lang="en-US" altLang="zh-CN" sz="1800" b="0" i="0" u="none" strike="noStrike" kern="1200" cap="none" spc="0" normalizeH="0" baseline="0" noProof="0" dirty="0">
                <a:ln>
                  <a:noFill/>
                </a:ln>
                <a:solidFill>
                  <a:schemeClr val="bg1">
                    <a:lumMod val="85000"/>
                  </a:schemeClr>
                </a:solidFill>
                <a:effectLst/>
                <a:uLnTx/>
                <a:uFillTx/>
                <a:latin typeface="+mn-lt"/>
                <a:ea typeface="+mn-ea"/>
                <a:cs typeface="+mn-cs"/>
                <a:sym typeface="+mn-ea"/>
              </a:endParaRPr>
            </a:p>
          </p:txBody>
        </p:sp>
      </p:grpSp>
      <p:sp>
        <p:nvSpPr>
          <p:cNvPr id="6" name="五边形 5"/>
          <p:cNvSpPr/>
          <p:nvPr/>
        </p:nvSpPr>
        <p:spPr>
          <a:xfrm rot="16200000">
            <a:off x="11548269" y="6550819"/>
            <a:ext cx="325438" cy="288925"/>
          </a:xfrm>
          <a:prstGeom prst="homePlate">
            <a:avLst>
              <a:gd name="adj" fmla="val 35938"/>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85000"/>
                    <a:lumOff val="15000"/>
                  </a:schemeClr>
                </a:solidFill>
                <a:effectLst/>
                <a:uLnTx/>
                <a:uFillTx/>
                <a:latin typeface="+mn-lt"/>
                <a:ea typeface="+mn-ea"/>
                <a:cs typeface="+mn-cs"/>
                <a:sym typeface="+mn-ea"/>
              </a:rPr>
              <a:t>01</a:t>
            </a:r>
            <a:endParaRPr kumimoji="0" lang="zh-CN" altLang="en-US" sz="1400" b="0" i="0" u="none" strike="noStrike" kern="1200" cap="none" spc="0" normalizeH="0" baseline="0" noProof="0" dirty="0">
              <a:ln>
                <a:noFill/>
              </a:ln>
              <a:solidFill>
                <a:schemeClr val="tx1">
                  <a:lumMod val="85000"/>
                  <a:lumOff val="15000"/>
                </a:schemeClr>
              </a:solidFill>
              <a:effectLst/>
              <a:uLnTx/>
              <a:uFillTx/>
              <a:latin typeface="+mn-lt"/>
              <a:ea typeface="+mn-ea"/>
              <a:cs typeface="+mn-cs"/>
              <a:sym typeface="+mn-ea"/>
            </a:endParaRPr>
          </a:p>
        </p:txBody>
      </p:sp>
      <p:pic>
        <p:nvPicPr>
          <p:cNvPr id="7" name="图片 6"/>
          <p:cNvPicPr>
            <a:picLocks noChangeAspect="1"/>
          </p:cNvPicPr>
          <p:nvPr/>
        </p:nvPicPr>
        <p:blipFill>
          <a:blip r:embed="rId1"/>
          <a:stretch>
            <a:fillRect/>
          </a:stretch>
        </p:blipFill>
        <p:spPr>
          <a:xfrm>
            <a:off x="1074738" y="1447800"/>
            <a:ext cx="3011487" cy="1917700"/>
          </a:xfrm>
          <a:prstGeom prst="rect">
            <a:avLst/>
          </a:prstGeom>
          <a:noFill/>
          <a:ln w="9525">
            <a:noFill/>
          </a:ln>
        </p:spPr>
      </p:pic>
      <p:pic>
        <p:nvPicPr>
          <p:cNvPr id="8" name="图片 7"/>
          <p:cNvPicPr>
            <a:picLocks noChangeAspect="1"/>
          </p:cNvPicPr>
          <p:nvPr/>
        </p:nvPicPr>
        <p:blipFill>
          <a:blip r:embed="rId1"/>
          <a:stretch>
            <a:fillRect/>
          </a:stretch>
        </p:blipFill>
        <p:spPr>
          <a:xfrm>
            <a:off x="4598988" y="1447800"/>
            <a:ext cx="3011487" cy="1917700"/>
          </a:xfrm>
          <a:prstGeom prst="rect">
            <a:avLst/>
          </a:prstGeom>
          <a:noFill/>
          <a:ln w="9525">
            <a:noFill/>
          </a:ln>
        </p:spPr>
      </p:pic>
      <p:pic>
        <p:nvPicPr>
          <p:cNvPr id="10" name="图片 9"/>
          <p:cNvPicPr>
            <a:picLocks noChangeAspect="1"/>
          </p:cNvPicPr>
          <p:nvPr/>
        </p:nvPicPr>
        <p:blipFill>
          <a:blip r:embed="rId1"/>
          <a:stretch>
            <a:fillRect/>
          </a:stretch>
        </p:blipFill>
        <p:spPr>
          <a:xfrm>
            <a:off x="8124825" y="1446213"/>
            <a:ext cx="3011488" cy="1919287"/>
          </a:xfrm>
          <a:prstGeom prst="rect">
            <a:avLst/>
          </a:prstGeom>
          <a:noFill/>
          <a:ln w="9525">
            <a:noFill/>
          </a:ln>
        </p:spPr>
      </p:pic>
      <p:sp>
        <p:nvSpPr>
          <p:cNvPr id="14" name="Freeform 6"/>
          <p:cNvSpPr>
            <a:spLocks noEditPoints="1"/>
          </p:cNvSpPr>
          <p:nvPr/>
        </p:nvSpPr>
        <p:spPr>
          <a:xfrm>
            <a:off x="8124825" y="3717925"/>
            <a:ext cx="395288" cy="312738"/>
          </a:xfrm>
          <a:custGeom>
            <a:avLst/>
            <a:gdLst/>
            <a:ahLst/>
            <a:cxnLst>
              <a:cxn ang="0">
                <a:pos x="2147483647" y="2147483647"/>
              </a:cxn>
              <a:cxn ang="0">
                <a:pos x="2147483647" y="2147483647"/>
              </a:cxn>
              <a:cxn ang="0">
                <a:pos x="2147483647" y="2147483647"/>
              </a:cxn>
              <a:cxn ang="0">
                <a:pos x="2147483647" y="0"/>
              </a:cxn>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229" h="180">
                <a:moveTo>
                  <a:pt x="191" y="94"/>
                </a:moveTo>
                <a:cubicBezTo>
                  <a:pt x="212" y="93"/>
                  <a:pt x="229" y="75"/>
                  <a:pt x="229" y="54"/>
                </a:cubicBezTo>
                <a:cubicBezTo>
                  <a:pt x="229" y="35"/>
                  <a:pt x="215" y="19"/>
                  <a:pt x="197" y="15"/>
                </a:cubicBezTo>
                <a:cubicBezTo>
                  <a:pt x="197" y="0"/>
                  <a:pt x="197" y="0"/>
                  <a:pt x="197" y="0"/>
                </a:cubicBezTo>
                <a:cubicBezTo>
                  <a:pt x="31" y="0"/>
                  <a:pt x="31" y="0"/>
                  <a:pt x="31" y="0"/>
                </a:cubicBezTo>
                <a:cubicBezTo>
                  <a:pt x="31" y="15"/>
                  <a:pt x="31" y="15"/>
                  <a:pt x="31" y="15"/>
                </a:cubicBezTo>
                <a:cubicBezTo>
                  <a:pt x="13" y="19"/>
                  <a:pt x="0" y="35"/>
                  <a:pt x="0" y="54"/>
                </a:cubicBezTo>
                <a:cubicBezTo>
                  <a:pt x="0" y="75"/>
                  <a:pt x="16" y="93"/>
                  <a:pt x="37" y="94"/>
                </a:cubicBezTo>
                <a:cubicBezTo>
                  <a:pt x="49" y="122"/>
                  <a:pt x="75" y="142"/>
                  <a:pt x="106" y="145"/>
                </a:cubicBezTo>
                <a:cubicBezTo>
                  <a:pt x="106" y="164"/>
                  <a:pt x="106" y="164"/>
                  <a:pt x="106" y="164"/>
                </a:cubicBezTo>
                <a:cubicBezTo>
                  <a:pt x="40" y="164"/>
                  <a:pt x="40" y="164"/>
                  <a:pt x="40" y="164"/>
                </a:cubicBezTo>
                <a:cubicBezTo>
                  <a:pt x="40" y="180"/>
                  <a:pt x="40" y="180"/>
                  <a:pt x="40" y="180"/>
                </a:cubicBezTo>
                <a:cubicBezTo>
                  <a:pt x="189" y="180"/>
                  <a:pt x="189" y="180"/>
                  <a:pt x="189" y="180"/>
                </a:cubicBezTo>
                <a:cubicBezTo>
                  <a:pt x="189" y="164"/>
                  <a:pt x="189" y="164"/>
                  <a:pt x="189" y="164"/>
                </a:cubicBezTo>
                <a:cubicBezTo>
                  <a:pt x="122" y="164"/>
                  <a:pt x="122" y="164"/>
                  <a:pt x="122" y="164"/>
                </a:cubicBezTo>
                <a:cubicBezTo>
                  <a:pt x="122" y="145"/>
                  <a:pt x="122" y="145"/>
                  <a:pt x="122" y="145"/>
                </a:cubicBezTo>
                <a:cubicBezTo>
                  <a:pt x="153" y="142"/>
                  <a:pt x="179" y="122"/>
                  <a:pt x="191" y="94"/>
                </a:cubicBezTo>
                <a:close/>
                <a:moveTo>
                  <a:pt x="213" y="54"/>
                </a:moveTo>
                <a:cubicBezTo>
                  <a:pt x="213" y="65"/>
                  <a:pt x="206" y="74"/>
                  <a:pt x="196" y="77"/>
                </a:cubicBezTo>
                <a:cubicBezTo>
                  <a:pt x="197" y="72"/>
                  <a:pt x="197" y="67"/>
                  <a:pt x="197" y="62"/>
                </a:cubicBezTo>
                <a:cubicBezTo>
                  <a:pt x="197" y="32"/>
                  <a:pt x="197" y="32"/>
                  <a:pt x="197" y="32"/>
                </a:cubicBezTo>
                <a:cubicBezTo>
                  <a:pt x="206" y="35"/>
                  <a:pt x="213" y="44"/>
                  <a:pt x="213" y="54"/>
                </a:cubicBezTo>
                <a:close/>
                <a:moveTo>
                  <a:pt x="16" y="54"/>
                </a:moveTo>
                <a:cubicBezTo>
                  <a:pt x="16" y="44"/>
                  <a:pt x="22" y="35"/>
                  <a:pt x="31" y="32"/>
                </a:cubicBezTo>
                <a:cubicBezTo>
                  <a:pt x="31" y="62"/>
                  <a:pt x="31" y="62"/>
                  <a:pt x="31" y="62"/>
                </a:cubicBezTo>
                <a:cubicBezTo>
                  <a:pt x="31" y="67"/>
                  <a:pt x="31" y="72"/>
                  <a:pt x="32" y="77"/>
                </a:cubicBezTo>
                <a:cubicBezTo>
                  <a:pt x="23" y="74"/>
                  <a:pt x="16" y="65"/>
                  <a:pt x="16" y="54"/>
                </a:cubicBezTo>
                <a:close/>
                <a:moveTo>
                  <a:pt x="47" y="62"/>
                </a:moveTo>
                <a:cubicBezTo>
                  <a:pt x="47" y="16"/>
                  <a:pt x="47" y="16"/>
                  <a:pt x="47" y="16"/>
                </a:cubicBezTo>
                <a:cubicBezTo>
                  <a:pt x="181" y="16"/>
                  <a:pt x="181" y="16"/>
                  <a:pt x="181" y="16"/>
                </a:cubicBezTo>
                <a:cubicBezTo>
                  <a:pt x="181" y="62"/>
                  <a:pt x="181" y="62"/>
                  <a:pt x="181" y="62"/>
                </a:cubicBezTo>
                <a:cubicBezTo>
                  <a:pt x="181" y="99"/>
                  <a:pt x="151" y="129"/>
                  <a:pt x="114" y="129"/>
                </a:cubicBezTo>
                <a:cubicBezTo>
                  <a:pt x="77" y="129"/>
                  <a:pt x="47" y="99"/>
                  <a:pt x="47" y="62"/>
                </a:cubicBezTo>
                <a:close/>
              </a:path>
            </a:pathLst>
          </a:custGeom>
          <a:solidFill>
            <a:schemeClr val="accent1"/>
          </a:solidFill>
          <a:ln w="9525">
            <a:noFill/>
          </a:ln>
        </p:spPr>
        <p:txBody>
          <a:bodyPr/>
          <a:p>
            <a:endParaRPr lang="en-US"/>
          </a:p>
        </p:txBody>
      </p:sp>
      <p:sp>
        <p:nvSpPr>
          <p:cNvPr id="15" name="Freeform 7"/>
          <p:cNvSpPr>
            <a:spLocks noEditPoints="1"/>
          </p:cNvSpPr>
          <p:nvPr/>
        </p:nvSpPr>
        <p:spPr>
          <a:xfrm>
            <a:off x="1074738" y="3724275"/>
            <a:ext cx="290512" cy="366713"/>
          </a:xfrm>
          <a:custGeom>
            <a:avLst/>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68" h="211">
                <a:moveTo>
                  <a:pt x="159" y="125"/>
                </a:moveTo>
                <a:cubicBezTo>
                  <a:pt x="126" y="104"/>
                  <a:pt x="126" y="104"/>
                  <a:pt x="126" y="104"/>
                </a:cubicBezTo>
                <a:cubicBezTo>
                  <a:pt x="138" y="93"/>
                  <a:pt x="145" y="78"/>
                  <a:pt x="145" y="60"/>
                </a:cubicBezTo>
                <a:cubicBezTo>
                  <a:pt x="145" y="27"/>
                  <a:pt x="118" y="0"/>
                  <a:pt x="84" y="0"/>
                </a:cubicBezTo>
                <a:cubicBezTo>
                  <a:pt x="51" y="0"/>
                  <a:pt x="23" y="27"/>
                  <a:pt x="23" y="60"/>
                </a:cubicBezTo>
                <a:cubicBezTo>
                  <a:pt x="23" y="78"/>
                  <a:pt x="31" y="94"/>
                  <a:pt x="43" y="105"/>
                </a:cubicBezTo>
                <a:cubicBezTo>
                  <a:pt x="10" y="124"/>
                  <a:pt x="10" y="124"/>
                  <a:pt x="10" y="124"/>
                </a:cubicBezTo>
                <a:cubicBezTo>
                  <a:pt x="0" y="211"/>
                  <a:pt x="0" y="211"/>
                  <a:pt x="0" y="211"/>
                </a:cubicBezTo>
                <a:cubicBezTo>
                  <a:pt x="168" y="211"/>
                  <a:pt x="168" y="211"/>
                  <a:pt x="168" y="211"/>
                </a:cubicBezTo>
                <a:lnTo>
                  <a:pt x="159" y="125"/>
                </a:lnTo>
                <a:close/>
                <a:moveTo>
                  <a:pt x="84" y="16"/>
                </a:moveTo>
                <a:cubicBezTo>
                  <a:pt x="105" y="16"/>
                  <a:pt x="122" y="30"/>
                  <a:pt x="127" y="49"/>
                </a:cubicBezTo>
                <a:cubicBezTo>
                  <a:pt x="84" y="35"/>
                  <a:pt x="84" y="35"/>
                  <a:pt x="84" y="35"/>
                </a:cubicBezTo>
                <a:cubicBezTo>
                  <a:pt x="41" y="49"/>
                  <a:pt x="41" y="49"/>
                  <a:pt x="41" y="49"/>
                </a:cubicBezTo>
                <a:cubicBezTo>
                  <a:pt x="46" y="30"/>
                  <a:pt x="63" y="16"/>
                  <a:pt x="84" y="16"/>
                </a:cubicBezTo>
                <a:close/>
                <a:moveTo>
                  <a:pt x="40" y="66"/>
                </a:moveTo>
                <a:cubicBezTo>
                  <a:pt x="84" y="52"/>
                  <a:pt x="84" y="52"/>
                  <a:pt x="84" y="52"/>
                </a:cubicBezTo>
                <a:cubicBezTo>
                  <a:pt x="129" y="66"/>
                  <a:pt x="129" y="66"/>
                  <a:pt x="129" y="66"/>
                </a:cubicBezTo>
                <a:cubicBezTo>
                  <a:pt x="126" y="88"/>
                  <a:pt x="107" y="105"/>
                  <a:pt x="84" y="105"/>
                </a:cubicBezTo>
                <a:cubicBezTo>
                  <a:pt x="61" y="105"/>
                  <a:pt x="43" y="88"/>
                  <a:pt x="40" y="66"/>
                </a:cubicBezTo>
                <a:close/>
                <a:moveTo>
                  <a:pt x="18" y="195"/>
                </a:moveTo>
                <a:cubicBezTo>
                  <a:pt x="25" y="134"/>
                  <a:pt x="25" y="134"/>
                  <a:pt x="25" y="134"/>
                </a:cubicBezTo>
                <a:cubicBezTo>
                  <a:pt x="58" y="115"/>
                  <a:pt x="58" y="115"/>
                  <a:pt x="58" y="115"/>
                </a:cubicBezTo>
                <a:cubicBezTo>
                  <a:pt x="66" y="119"/>
                  <a:pt x="75" y="121"/>
                  <a:pt x="84" y="121"/>
                </a:cubicBezTo>
                <a:cubicBezTo>
                  <a:pt x="94" y="121"/>
                  <a:pt x="103" y="119"/>
                  <a:pt x="112" y="115"/>
                </a:cubicBezTo>
                <a:cubicBezTo>
                  <a:pt x="144" y="134"/>
                  <a:pt x="144" y="134"/>
                  <a:pt x="144" y="134"/>
                </a:cubicBezTo>
                <a:cubicBezTo>
                  <a:pt x="150" y="195"/>
                  <a:pt x="150" y="195"/>
                  <a:pt x="150" y="195"/>
                </a:cubicBezTo>
                <a:lnTo>
                  <a:pt x="18" y="195"/>
                </a:lnTo>
                <a:close/>
              </a:path>
            </a:pathLst>
          </a:custGeom>
          <a:solidFill>
            <a:schemeClr val="accent1"/>
          </a:solidFill>
          <a:ln w="9525">
            <a:noFill/>
          </a:ln>
        </p:spPr>
        <p:txBody>
          <a:bodyPr/>
          <a:p>
            <a:endParaRPr lang="en-US"/>
          </a:p>
        </p:txBody>
      </p:sp>
      <p:grpSp>
        <p:nvGrpSpPr>
          <p:cNvPr id="4" name="组合 17"/>
          <p:cNvGrpSpPr/>
          <p:nvPr/>
        </p:nvGrpSpPr>
        <p:grpSpPr>
          <a:xfrm>
            <a:off x="4599763" y="3717516"/>
            <a:ext cx="297015" cy="305040"/>
            <a:chOff x="7109439" y="-1544049"/>
            <a:chExt cx="646113" cy="663575"/>
          </a:xfrm>
          <a:solidFill>
            <a:schemeClr val="accent1"/>
          </a:solidFill>
        </p:grpSpPr>
        <p:sp>
          <p:nvSpPr>
            <p:cNvPr id="16" name="Freeform 8"/>
            <p:cNvSpPr>
              <a:spLocks noEditPoints="1"/>
            </p:cNvSpPr>
            <p:nvPr/>
          </p:nvSpPr>
          <p:spPr bwMode="auto">
            <a:xfrm>
              <a:off x="7109439" y="-1544049"/>
              <a:ext cx="646113" cy="568325"/>
            </a:xfrm>
            <a:custGeom>
              <a:avLst/>
              <a:gdLst>
                <a:gd name="T0" fmla="*/ 305 w 407"/>
                <a:gd name="T1" fmla="*/ 115 h 358"/>
                <a:gd name="T2" fmla="*/ 203 w 407"/>
                <a:gd name="T3" fmla="*/ 0 h 358"/>
                <a:gd name="T4" fmla="*/ 99 w 407"/>
                <a:gd name="T5" fmla="*/ 115 h 358"/>
                <a:gd name="T6" fmla="*/ 0 w 407"/>
                <a:gd name="T7" fmla="*/ 41 h 358"/>
                <a:gd name="T8" fmla="*/ 0 w 407"/>
                <a:gd name="T9" fmla="*/ 358 h 358"/>
                <a:gd name="T10" fmla="*/ 407 w 407"/>
                <a:gd name="T11" fmla="*/ 358 h 358"/>
                <a:gd name="T12" fmla="*/ 407 w 407"/>
                <a:gd name="T13" fmla="*/ 41 h 358"/>
                <a:gd name="T14" fmla="*/ 305 w 407"/>
                <a:gd name="T15" fmla="*/ 115 h 358"/>
                <a:gd name="T16" fmla="*/ 369 w 407"/>
                <a:gd name="T17" fmla="*/ 320 h 358"/>
                <a:gd name="T18" fmla="*/ 38 w 407"/>
                <a:gd name="T19" fmla="*/ 320 h 358"/>
                <a:gd name="T20" fmla="*/ 38 w 407"/>
                <a:gd name="T21" fmla="*/ 115 h 358"/>
                <a:gd name="T22" fmla="*/ 104 w 407"/>
                <a:gd name="T23" fmla="*/ 165 h 358"/>
                <a:gd name="T24" fmla="*/ 203 w 407"/>
                <a:gd name="T25" fmla="*/ 58 h 358"/>
                <a:gd name="T26" fmla="*/ 301 w 407"/>
                <a:gd name="T27" fmla="*/ 165 h 358"/>
                <a:gd name="T28" fmla="*/ 369 w 407"/>
                <a:gd name="T29" fmla="*/ 115 h 358"/>
                <a:gd name="T30" fmla="*/ 369 w 407"/>
                <a:gd name="T31" fmla="*/ 32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7" h="358">
                  <a:moveTo>
                    <a:pt x="305" y="115"/>
                  </a:moveTo>
                  <a:lnTo>
                    <a:pt x="203" y="0"/>
                  </a:lnTo>
                  <a:lnTo>
                    <a:pt x="99" y="115"/>
                  </a:lnTo>
                  <a:lnTo>
                    <a:pt x="0" y="41"/>
                  </a:lnTo>
                  <a:lnTo>
                    <a:pt x="0" y="358"/>
                  </a:lnTo>
                  <a:lnTo>
                    <a:pt x="407" y="358"/>
                  </a:lnTo>
                  <a:lnTo>
                    <a:pt x="407" y="41"/>
                  </a:lnTo>
                  <a:lnTo>
                    <a:pt x="305" y="115"/>
                  </a:lnTo>
                  <a:close/>
                  <a:moveTo>
                    <a:pt x="369" y="320"/>
                  </a:moveTo>
                  <a:lnTo>
                    <a:pt x="38" y="320"/>
                  </a:lnTo>
                  <a:lnTo>
                    <a:pt x="38" y="115"/>
                  </a:lnTo>
                  <a:lnTo>
                    <a:pt x="104" y="165"/>
                  </a:lnTo>
                  <a:lnTo>
                    <a:pt x="203" y="58"/>
                  </a:lnTo>
                  <a:lnTo>
                    <a:pt x="301" y="165"/>
                  </a:lnTo>
                  <a:lnTo>
                    <a:pt x="369" y="115"/>
                  </a:lnTo>
                  <a:lnTo>
                    <a:pt x="369" y="32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Rectangle 9"/>
            <p:cNvSpPr>
              <a:spLocks noChangeArrowheads="1"/>
            </p:cNvSpPr>
            <p:nvPr/>
          </p:nvSpPr>
          <p:spPr bwMode="auto">
            <a:xfrm>
              <a:off x="7109439" y="-940799"/>
              <a:ext cx="646113" cy="60325"/>
            </a:xfrm>
            <a:prstGeom prst="rect">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9" name="组合 24"/>
          <p:cNvGrpSpPr/>
          <p:nvPr/>
        </p:nvGrpSpPr>
        <p:grpSpPr>
          <a:xfrm>
            <a:off x="1474788" y="3625850"/>
            <a:ext cx="2535237" cy="2284413"/>
            <a:chOff x="1474352" y="3625493"/>
            <a:chExt cx="2536188" cy="2284507"/>
          </a:xfrm>
        </p:grpSpPr>
        <p:sp>
          <p:nvSpPr>
            <p:cNvPr id="10253" name="文本框 19"/>
            <p:cNvSpPr txBox="1"/>
            <p:nvPr/>
          </p:nvSpPr>
          <p:spPr>
            <a:xfrm>
              <a:off x="1474352" y="3625493"/>
              <a:ext cx="1608133" cy="369332"/>
            </a:xfrm>
            <a:prstGeom prst="rect">
              <a:avLst/>
            </a:prstGeom>
            <a:noFill/>
            <a:ln w="9525">
              <a:noFill/>
            </a:ln>
          </p:spPr>
          <p:txBody>
            <a:bodyPr wrap="none" anchor="t">
              <a:spAutoFit/>
            </a:bodyPr>
            <a:p>
              <a:r>
                <a:rPr lang="en-US" altLang="zh-CN" b="1" dirty="0">
                  <a:solidFill>
                    <a:schemeClr val="accent1"/>
                  </a:solidFill>
                  <a:latin typeface="Arial" panose="020B0604020202020204" pitchFamily="34" charset="0"/>
                  <a:ea typeface="SimSun" panose="02010600030101010101" pitchFamily="2" charset="-122"/>
                </a:rPr>
                <a:t>Who we are?</a:t>
              </a:r>
              <a:endParaRPr lang="zh-CN" altLang="en-US" b="1" dirty="0">
                <a:solidFill>
                  <a:schemeClr val="accent1"/>
                </a:solidFill>
                <a:latin typeface="Arial" panose="020B0604020202020204" pitchFamily="34" charset="0"/>
                <a:ea typeface="Arial" panose="020B0604020202020204" pitchFamily="34" charset="0"/>
              </a:endParaRPr>
            </a:p>
          </p:txBody>
        </p:sp>
        <p:sp>
          <p:nvSpPr>
            <p:cNvPr id="22" name="矩形 21"/>
            <p:cNvSpPr>
              <a:spLocks noChangeArrowheads="1"/>
            </p:cNvSpPr>
            <p:nvPr/>
          </p:nvSpPr>
          <p:spPr bwMode="auto">
            <a:xfrm>
              <a:off x="1474352" y="3971630"/>
              <a:ext cx="2536188" cy="1938370"/>
            </a:xfrm>
            <a:prstGeom prst="rect">
              <a:avLst/>
            </a:prstGeom>
            <a:noFill/>
            <a:ln>
              <a:noFill/>
            </a:ln>
          </p:spPr>
          <p:txBody>
            <a:bodyPr>
              <a:spAutoFit/>
            </a:bodyPr>
            <a:lstStyle/>
            <a:p>
              <a:pPr marL="0" marR="0" lvl="0" indent="0" algn="l" defTabSz="914400" rtl="0" eaLnBrk="1" fontAlgn="auto" latinLnBrk="0" hangingPunct="1">
                <a:lnSpc>
                  <a:spcPts val="16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lumMod val="85000"/>
                    </a:schemeClr>
                  </a:solidFill>
                  <a:effectLst/>
                  <a:uLnTx/>
                  <a:uFillTx/>
                  <a:latin typeface="+mn-lt"/>
                  <a:ea typeface="+mn-ea"/>
                  <a:cs typeface="+mn-cs"/>
                  <a:sym typeface="+mn-ea"/>
                </a:rPr>
                <a:t>Youth is not a time of life; it is a state of mind; it is not a matter of rosy cheeks, red lips and supple knees; it is a matter of the will, a quality of the imagination, a vigor of the emotions; it is the freshness of the deep springs of life. </a:t>
              </a:r>
              <a:endParaRPr kumimoji="0" lang="en-US" altLang="zh-CN" sz="1600" b="0" i="0" u="none" strike="noStrike" kern="1200" cap="none" spc="0" normalizeH="0" baseline="0" noProof="0" dirty="0">
                <a:ln>
                  <a:noFill/>
                </a:ln>
                <a:solidFill>
                  <a:schemeClr val="bg1">
                    <a:lumMod val="85000"/>
                  </a:schemeClr>
                </a:solidFill>
                <a:effectLst/>
                <a:uLnTx/>
                <a:uFillTx/>
                <a:latin typeface="+mn-lt"/>
                <a:ea typeface="+mn-ea"/>
                <a:cs typeface="+mn-cs"/>
                <a:sym typeface="+mn-ea"/>
              </a:endParaRPr>
            </a:p>
          </p:txBody>
        </p:sp>
      </p:grpSp>
      <p:grpSp>
        <p:nvGrpSpPr>
          <p:cNvPr id="11" name="组合 29"/>
          <p:cNvGrpSpPr/>
          <p:nvPr/>
        </p:nvGrpSpPr>
        <p:grpSpPr>
          <a:xfrm>
            <a:off x="5032375" y="3625850"/>
            <a:ext cx="2501900" cy="2284413"/>
            <a:chOff x="5032560" y="3625493"/>
            <a:chExt cx="2502426" cy="2284507"/>
          </a:xfrm>
        </p:grpSpPr>
        <p:sp>
          <p:nvSpPr>
            <p:cNvPr id="10256" name="文本框 22"/>
            <p:cNvSpPr txBox="1"/>
            <p:nvPr/>
          </p:nvSpPr>
          <p:spPr>
            <a:xfrm>
              <a:off x="5032560" y="3625493"/>
              <a:ext cx="1608133" cy="369332"/>
            </a:xfrm>
            <a:prstGeom prst="rect">
              <a:avLst/>
            </a:prstGeom>
            <a:noFill/>
            <a:ln w="9525">
              <a:noFill/>
            </a:ln>
          </p:spPr>
          <p:txBody>
            <a:bodyPr wrap="none" anchor="t">
              <a:spAutoFit/>
            </a:bodyPr>
            <a:p>
              <a:r>
                <a:rPr lang="en-US" altLang="zh-CN" b="1" dirty="0">
                  <a:solidFill>
                    <a:schemeClr val="accent1"/>
                  </a:solidFill>
                  <a:latin typeface="Arial" panose="020B0604020202020204" pitchFamily="34" charset="0"/>
                  <a:ea typeface="SimSun" panose="02010600030101010101" pitchFamily="2" charset="-122"/>
                </a:rPr>
                <a:t>What we do?</a:t>
              </a:r>
              <a:endParaRPr lang="zh-CN" altLang="en-US" b="1" dirty="0">
                <a:solidFill>
                  <a:schemeClr val="accent1"/>
                </a:solidFill>
                <a:latin typeface="Arial" panose="020B0604020202020204" pitchFamily="34" charset="0"/>
                <a:ea typeface="Arial" panose="020B0604020202020204" pitchFamily="34" charset="0"/>
              </a:endParaRPr>
            </a:p>
          </p:txBody>
        </p:sp>
        <p:sp>
          <p:nvSpPr>
            <p:cNvPr id="24" name="矩形 23"/>
            <p:cNvSpPr>
              <a:spLocks noChangeArrowheads="1"/>
            </p:cNvSpPr>
            <p:nvPr/>
          </p:nvSpPr>
          <p:spPr bwMode="auto">
            <a:xfrm>
              <a:off x="5032560" y="3971630"/>
              <a:ext cx="2502426" cy="1938370"/>
            </a:xfrm>
            <a:prstGeom prst="rect">
              <a:avLst/>
            </a:prstGeom>
            <a:noFill/>
            <a:ln>
              <a:noFill/>
            </a:ln>
          </p:spPr>
          <p:txBody>
            <a:bodyPr>
              <a:spAutoFit/>
            </a:bodyPr>
            <a:lstStyle/>
            <a:p>
              <a:pPr marL="0" marR="0" lvl="0" indent="0" algn="l" defTabSz="914400" rtl="0" eaLnBrk="1" fontAlgn="auto" latinLnBrk="0" hangingPunct="1">
                <a:lnSpc>
                  <a:spcPts val="16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lumMod val="85000"/>
                    </a:schemeClr>
                  </a:solidFill>
                  <a:effectLst/>
                  <a:uLnTx/>
                  <a:uFillTx/>
                  <a:latin typeface="+mn-lt"/>
                  <a:ea typeface="+mn-ea"/>
                  <a:cs typeface="+mn-cs"/>
                  <a:sym typeface="+mn-ea"/>
                </a:rPr>
                <a:t>Youth is not a time of life; it is a state of mind; it is not a matter of rosy cheeks, red lips and supple knees; it is a matter of the will, a quality of the imagination, a vigor of the emotions; it is the freshness of the deep springs of life. </a:t>
              </a:r>
              <a:endParaRPr kumimoji="0" lang="en-US" altLang="zh-CN" sz="1600" b="0" i="0" u="none" strike="noStrike" kern="1200" cap="none" spc="0" normalizeH="0" baseline="0" noProof="0" dirty="0">
                <a:ln>
                  <a:noFill/>
                </a:ln>
                <a:solidFill>
                  <a:schemeClr val="bg1">
                    <a:lumMod val="85000"/>
                  </a:schemeClr>
                </a:solidFill>
                <a:effectLst/>
                <a:uLnTx/>
                <a:uFillTx/>
                <a:latin typeface="+mn-lt"/>
                <a:ea typeface="+mn-ea"/>
                <a:cs typeface="+mn-cs"/>
                <a:sym typeface="+mn-ea"/>
              </a:endParaRPr>
            </a:p>
          </p:txBody>
        </p:sp>
      </p:grpSp>
      <p:grpSp>
        <p:nvGrpSpPr>
          <p:cNvPr id="12" name="组合 30"/>
          <p:cNvGrpSpPr/>
          <p:nvPr/>
        </p:nvGrpSpPr>
        <p:grpSpPr>
          <a:xfrm>
            <a:off x="8566150" y="3625850"/>
            <a:ext cx="2473325" cy="2284413"/>
            <a:chOff x="8566423" y="3625493"/>
            <a:chExt cx="2472638" cy="2284507"/>
          </a:xfrm>
        </p:grpSpPr>
        <p:sp>
          <p:nvSpPr>
            <p:cNvPr id="10259" name="文本框 27"/>
            <p:cNvSpPr txBox="1"/>
            <p:nvPr/>
          </p:nvSpPr>
          <p:spPr>
            <a:xfrm>
              <a:off x="8566423" y="3625493"/>
              <a:ext cx="1980029" cy="369332"/>
            </a:xfrm>
            <a:prstGeom prst="rect">
              <a:avLst/>
            </a:prstGeom>
            <a:noFill/>
            <a:ln w="9525">
              <a:noFill/>
            </a:ln>
          </p:spPr>
          <p:txBody>
            <a:bodyPr wrap="none" anchor="t">
              <a:spAutoFit/>
            </a:bodyPr>
            <a:p>
              <a:r>
                <a:rPr lang="en-US" altLang="zh-CN" b="1" dirty="0">
                  <a:solidFill>
                    <a:schemeClr val="accent1"/>
                  </a:solidFill>
                  <a:latin typeface="Arial" panose="020B0604020202020204" pitchFamily="34" charset="0"/>
                  <a:ea typeface="SimSun" panose="02010600030101010101" pitchFamily="2" charset="-122"/>
                </a:rPr>
                <a:t>What we CARE?</a:t>
              </a:r>
              <a:endParaRPr lang="zh-CN" altLang="en-US" b="1" dirty="0">
                <a:solidFill>
                  <a:schemeClr val="accent1"/>
                </a:solidFill>
                <a:latin typeface="Arial" panose="020B0604020202020204" pitchFamily="34" charset="0"/>
                <a:ea typeface="Arial" panose="020B0604020202020204" pitchFamily="34" charset="0"/>
              </a:endParaRPr>
            </a:p>
          </p:txBody>
        </p:sp>
        <p:sp>
          <p:nvSpPr>
            <p:cNvPr id="29" name="矩形 28"/>
            <p:cNvSpPr>
              <a:spLocks noChangeArrowheads="1"/>
            </p:cNvSpPr>
            <p:nvPr/>
          </p:nvSpPr>
          <p:spPr bwMode="auto">
            <a:xfrm>
              <a:off x="8566423" y="3971630"/>
              <a:ext cx="2472638" cy="1938370"/>
            </a:xfrm>
            <a:prstGeom prst="rect">
              <a:avLst/>
            </a:prstGeom>
            <a:noFill/>
            <a:ln>
              <a:noFill/>
            </a:ln>
          </p:spPr>
          <p:txBody>
            <a:bodyPr>
              <a:spAutoFit/>
            </a:bodyPr>
            <a:lstStyle/>
            <a:p>
              <a:pPr marL="0" marR="0" lvl="0" indent="0" algn="l" defTabSz="914400" rtl="0" eaLnBrk="1" fontAlgn="auto" latinLnBrk="0" hangingPunct="1">
                <a:lnSpc>
                  <a:spcPts val="16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lumMod val="85000"/>
                    </a:schemeClr>
                  </a:solidFill>
                  <a:effectLst/>
                  <a:uLnTx/>
                  <a:uFillTx/>
                  <a:latin typeface="+mn-lt"/>
                  <a:ea typeface="+mn-ea"/>
                  <a:cs typeface="+mn-cs"/>
                  <a:sym typeface="+mn-ea"/>
                </a:rPr>
                <a:t>Youth is not a time of life; it is a state of mind; it is not a matter of rosy cheeks, red lips and supple knees; it is a matter of the will, a quality of the imagination, a vigor of the emotions; it is the freshness of the deep springs of life. </a:t>
              </a:r>
              <a:endParaRPr kumimoji="0" lang="en-US" altLang="zh-CN" sz="1600" b="0" i="0" u="none" strike="noStrike" kern="1200" cap="none" spc="0" normalizeH="0" baseline="0" noProof="0" dirty="0">
                <a:ln>
                  <a:noFill/>
                </a:ln>
                <a:solidFill>
                  <a:schemeClr val="bg1">
                    <a:lumMod val="85000"/>
                  </a:schemeClr>
                </a:solidFill>
                <a:effectLst/>
                <a:uLnTx/>
                <a:uFillTx/>
                <a:latin typeface="+mn-lt"/>
                <a:ea typeface="+mn-ea"/>
                <a:cs typeface="+mn-cs"/>
                <a:sym typeface="+mn-ea"/>
              </a:endParaRPr>
            </a:p>
          </p:txBody>
        </p:sp>
      </p:grpSp>
      <p:pic>
        <p:nvPicPr>
          <p:cNvPr id="13" name="Picture 12"/>
          <p:cNvPicPr>
            <a:picLocks noChangeAspect="1"/>
          </p:cNvPicPr>
          <p:nvPr/>
        </p:nvPicPr>
        <p:blipFill>
          <a:blip r:embed="rId2"/>
          <a:stretch>
            <a:fillRect/>
          </a:stretch>
        </p:blipFill>
        <p:spPr>
          <a:xfrm>
            <a:off x="132715" y="94615"/>
            <a:ext cx="11830050" cy="6669405"/>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1000"/>
                            </p:stCondLst>
                            <p:childTnLst>
                              <p:par>
                                <p:cTn id="15" presetID="9"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par>
                          <p:cTn id="18" fill="hold">
                            <p:stCondLst>
                              <p:cond delay="1500"/>
                            </p:stCondLst>
                            <p:childTnLst>
                              <p:par>
                                <p:cTn id="19" presetID="12" presetClass="entr" presetSubtype="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ppt_y</p:attrName>
                                        </p:attrNameLst>
                                      </p:cBhvr>
                                      <p:tavLst>
                                        <p:tav tm="0">
                                          <p:val>
                                            <p:strVal val="#ppt_y-#ppt_h*1.125000"/>
                                          </p:val>
                                        </p:tav>
                                        <p:tav tm="100000">
                                          <p:val>
                                            <p:strVal val="#ppt_y"/>
                                          </p:val>
                                        </p:tav>
                                      </p:tavLst>
                                    </p:anim>
                                    <p:animEffect transition="in" filter="wipe(down)">
                                      <p:cBhvr>
                                        <p:cTn id="22" dur="500"/>
                                        <p:tgtEl>
                                          <p:spTgt spid="15"/>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par>
                          <p:cTn id="27" fill="hold">
                            <p:stCondLst>
                              <p:cond delay="2500"/>
                            </p:stCondLst>
                            <p:childTnLst>
                              <p:par>
                                <p:cTn id="28" presetID="9"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par>
                          <p:cTn id="31" fill="hold">
                            <p:stCondLst>
                              <p:cond delay="3000"/>
                            </p:stCondLst>
                            <p:childTnLst>
                              <p:par>
                                <p:cTn id="32" presetID="12" presetClass="entr" presetSubtype="1"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p:tgtEl>
                                          <p:spTgt spid="4"/>
                                        </p:tgtEl>
                                        <p:attrNameLst>
                                          <p:attrName>ppt_y</p:attrName>
                                        </p:attrNameLst>
                                      </p:cBhvr>
                                      <p:tavLst>
                                        <p:tav tm="0">
                                          <p:val>
                                            <p:strVal val="#ppt_y-#ppt_h*1.125000"/>
                                          </p:val>
                                        </p:tav>
                                        <p:tav tm="100000">
                                          <p:val>
                                            <p:strVal val="#ppt_y"/>
                                          </p:val>
                                        </p:tav>
                                      </p:tavLst>
                                    </p:anim>
                                    <p:animEffect transition="in" filter="wipe(down)">
                                      <p:cBhvr>
                                        <p:cTn id="35" dur="500"/>
                                        <p:tgtEl>
                                          <p:spTgt spid="4"/>
                                        </p:tgtEl>
                                      </p:cBhvr>
                                    </p:animEffect>
                                  </p:childTnLst>
                                </p:cTn>
                              </p:par>
                            </p:childTnLst>
                          </p:cTn>
                        </p:par>
                        <p:par>
                          <p:cTn id="36" fill="hold">
                            <p:stCondLst>
                              <p:cond delay="3500"/>
                            </p:stCondLst>
                            <p:childTnLst>
                              <p:par>
                                <p:cTn id="37" presetID="22" presetClass="entr" presetSubtype="1"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000"/>
                            </p:stCondLst>
                            <p:childTnLst>
                              <p:par>
                                <p:cTn id="41" presetID="9"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childTnLst>
                          </p:cTn>
                        </p:par>
                        <p:par>
                          <p:cTn id="44" fill="hold">
                            <p:stCondLst>
                              <p:cond delay="4500"/>
                            </p:stCondLst>
                            <p:childTnLst>
                              <p:par>
                                <p:cTn id="45" presetID="12" presetClass="entr" presetSubtype="1"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p:tgtEl>
                                          <p:spTgt spid="14"/>
                                        </p:tgtEl>
                                        <p:attrNameLst>
                                          <p:attrName>ppt_y</p:attrName>
                                        </p:attrNameLst>
                                      </p:cBhvr>
                                      <p:tavLst>
                                        <p:tav tm="0">
                                          <p:val>
                                            <p:strVal val="#ppt_y-#ppt_h*1.125000"/>
                                          </p:val>
                                        </p:tav>
                                        <p:tav tm="100000">
                                          <p:val>
                                            <p:strVal val="#ppt_y"/>
                                          </p:val>
                                        </p:tav>
                                      </p:tavLst>
                                    </p:anim>
                                    <p:animEffect transition="in" filter="wipe(down)">
                                      <p:cBhvr>
                                        <p:cTn id="48" dur="500"/>
                                        <p:tgtEl>
                                          <p:spTgt spid="14"/>
                                        </p:tgtEl>
                                      </p:cBhvr>
                                    </p:animEffect>
                                  </p:childTnLst>
                                </p:cTn>
                              </p:par>
                            </p:childTnLst>
                          </p:cTn>
                        </p:par>
                        <p:par>
                          <p:cTn id="49" fill="hold">
                            <p:stCondLst>
                              <p:cond delay="5000"/>
                            </p:stCondLst>
                            <p:childTnLst>
                              <p:par>
                                <p:cTn id="50" presetID="22" presetClass="entr" presetSubtype="1"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4" name="Text Box 3"/>
          <p:cNvSpPr txBox="1"/>
          <p:nvPr/>
        </p:nvSpPr>
        <p:spPr>
          <a:xfrm>
            <a:off x="799465" y="400685"/>
            <a:ext cx="4064000" cy="1064260"/>
          </a:xfrm>
          <a:prstGeom prst="rect">
            <a:avLst/>
          </a:prstGeom>
          <a:noFill/>
        </p:spPr>
        <p:txBody>
          <a:bodyPr wrap="square" rtlCol="0">
            <a:noAutofit/>
          </a:bodyPr>
          <a:p>
            <a:r>
              <a:rPr lang="en-US" altLang="en-US" sz="6600"/>
              <a:t>API Testing</a:t>
            </a:r>
            <a:endParaRPr lang="en-US" altLang="en-US" sz="6600"/>
          </a:p>
        </p:txBody>
      </p:sp>
      <p:sp>
        <p:nvSpPr>
          <p:cNvPr id="8" name="Text Box 7"/>
          <p:cNvSpPr txBox="1"/>
          <p:nvPr/>
        </p:nvSpPr>
        <p:spPr>
          <a:xfrm>
            <a:off x="508000" y="1774190"/>
            <a:ext cx="10758170" cy="4776470"/>
          </a:xfrm>
          <a:prstGeom prst="rect">
            <a:avLst/>
          </a:prstGeom>
          <a:noFill/>
        </p:spPr>
        <p:txBody>
          <a:bodyPr wrap="square" rtlCol="0">
            <a:noAutofit/>
          </a:bodyPr>
          <a:p>
            <a:r>
              <a:rPr lang="en-US" sz="3200"/>
              <a:t>It Ensures that the API performs its intended tasks correctly. This involves testing individual API endpoints (e.g., GET, POST, PUT, DELETE requests) to verify they return the expected results based on input parameters.</a:t>
            </a:r>
            <a:endParaRPr lang="en-US" sz="3200"/>
          </a:p>
          <a:p>
            <a:endParaRPr lang="en-US" sz="3200"/>
          </a:p>
          <a:p>
            <a:r>
              <a:rPr lang="en-US" sz="3200"/>
              <a:t>To Perform API Testing We use Postman Tool for manually sending HTTP requests and analyzing responses.</a:t>
            </a:r>
            <a:endParaRPr lang="en-US" sz="3200"/>
          </a:p>
          <a:p>
            <a:endParaRPr lang="en-US" sz="3200"/>
          </a:p>
          <a:p>
            <a:endParaRPr lang="en-US"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86360" y="134620"/>
            <a:ext cx="11906885" cy="6588760"/>
          </a:xfrm>
          <a:prstGeom prst="rect">
            <a:avLst/>
          </a:prstGeom>
        </p:spPr>
      </p:pic>
    </p:spTree>
  </p:cSld>
  <p:clrMapOvr>
    <a:masterClrMapping/>
  </p:clrMapOvr>
</p:sld>
</file>

<file path=ppt/theme/theme1.xml><?xml version="1.0" encoding="utf-8"?>
<a:theme xmlns:a="http://schemas.openxmlformats.org/drawingml/2006/main" name="Office 主题">
  <a:themeElements>
    <a:clrScheme name="自定义 12">
      <a:dk1>
        <a:sysClr val="windowText" lastClr="000000"/>
      </a:dk1>
      <a:lt1>
        <a:sysClr val="window" lastClr="FFFFFF"/>
      </a:lt1>
      <a:dk2>
        <a:srgbClr val="44546A"/>
      </a:dk2>
      <a:lt2>
        <a:srgbClr val="E7E6E6"/>
      </a:lt2>
      <a:accent1>
        <a:srgbClr val="FFC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3">
      <a:dk1>
        <a:sysClr val="windowText" lastClr="000000"/>
      </a:dk1>
      <a:lt1>
        <a:sysClr val="window" lastClr="FFFFFF"/>
      </a:lt1>
      <a:dk2>
        <a:srgbClr val="44546A"/>
      </a:dk2>
      <a:lt2>
        <a:srgbClr val="E7E6E6"/>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3947</Words>
  <Application>WPS Presentation</Application>
  <PresentationFormat>自定义</PresentationFormat>
  <Paragraphs>188</Paragraphs>
  <Slides>27</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27</vt:i4>
      </vt:variant>
    </vt:vector>
  </HeadingPairs>
  <TitlesOfParts>
    <vt:vector size="40" baseType="lpstr">
      <vt:lpstr>Arial</vt:lpstr>
      <vt:lpstr>SimSun</vt:lpstr>
      <vt:lpstr>Wingdings</vt:lpstr>
      <vt:lpstr>Calibri</vt:lpstr>
      <vt:lpstr>Calibri Light</vt:lpstr>
      <vt:lpstr>Microsoft YaHei</vt:lpstr>
      <vt:lpstr>AMGDT</vt:lpstr>
      <vt:lpstr>Segoe Print</vt:lpstr>
      <vt:lpstr>hakuyoxingshu7000</vt:lpstr>
      <vt:lpstr>Arial Narrow</vt:lpstr>
      <vt:lpstr>Arial Unicode MS</vt:lpstr>
      <vt:lpstr>Office 主题</vt:lpstr>
      <vt:lpstr>1_Office 主题</vt:lpstr>
      <vt:lpstr>PowerPoint 演示文稿</vt:lpstr>
      <vt:lpstr>PowerPoint 演示文稿</vt:lpstr>
      <vt:lpstr>Automation Excersices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Automation Testing</vt:lpstr>
      <vt:lpstr>PowerPoint 演示文稿</vt:lpstr>
      <vt:lpstr>PowerPoint 演示文稿</vt:lpstr>
      <vt:lpstr>PowerPoint 演示文稿</vt:lpstr>
      <vt:lpstr>Defect report</vt:lpstr>
      <vt:lpstr>PowerPoint 演示文稿</vt:lpstr>
      <vt:lpstr>PowerPoint 演示文稿</vt:lpstr>
      <vt:lpstr>PowerPoint 演示文稿</vt:lpstr>
      <vt:lpstr>PowerPoint 演示文稿</vt:lpstr>
      <vt:lpstr>PowerPoint 演示文稿</vt:lpstr>
      <vt:lpstr>PowerPoint 演示文稿</vt:lpstr>
      <vt:lpstr>Any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zhuo yuan</dc:creator>
  <cp:lastModifiedBy>Moaz</cp:lastModifiedBy>
  <cp:revision>26</cp:revision>
  <dcterms:created xsi:type="dcterms:W3CDTF">2014-12-26T02:42:00Z</dcterms:created>
  <dcterms:modified xsi:type="dcterms:W3CDTF">2024-10-23T14:24:12Z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DPIgDTkCPv80926.ppt</vt:lpwstr>
  </property>
  <property fmtid="{D5CDD505-2E9C-101B-9397-08002B2CF9AE}" pid="3" name="fileid">
    <vt:lpwstr>525595</vt:lpwstr>
  </property>
  <property fmtid="{D5CDD505-2E9C-101B-9397-08002B2CF9AE}" pid="4" name="KSOProductBuildVer">
    <vt:lpwstr>1033-12.2.0.13472</vt:lpwstr>
  </property>
  <property fmtid="{D5CDD505-2E9C-101B-9397-08002B2CF9AE}" pid="5" name="ICV">
    <vt:lpwstr>1B4BE203C72347C3B32D2069E16E914C_11</vt:lpwstr>
  </property>
</Properties>
</file>